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d67e79fdcc314b1e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53" r:id="rId2"/>
    <p:sldMasterId id="2147483678" r:id="rId3"/>
    <p:sldMasterId id="2147483671" r:id="rId4"/>
    <p:sldMasterId id="2147483706" r:id="rId5"/>
    <p:sldMasterId id="2147483708" r:id="rId6"/>
    <p:sldMasterId id="2147483713" r:id="rId7"/>
  </p:sldMasterIdLst>
  <p:notesMasterIdLst>
    <p:notesMasterId r:id="rId26"/>
  </p:notesMasterIdLst>
  <p:sldIdLst>
    <p:sldId id="341" r:id="rId8"/>
    <p:sldId id="318" r:id="rId9"/>
    <p:sldId id="274" r:id="rId10"/>
    <p:sldId id="344" r:id="rId11"/>
    <p:sldId id="271" r:id="rId12"/>
    <p:sldId id="269" r:id="rId13"/>
    <p:sldId id="345" r:id="rId14"/>
    <p:sldId id="370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42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23A0AAF0-8A6B-A148-971F-F85705ADE586}">
          <p14:sldIdLst>
            <p14:sldId id="341"/>
          </p14:sldIdLst>
        </p14:section>
        <p14:section name="Contenido" id="{161326EE-007F-6E4B-B5A6-FCCB12C01FDE}">
          <p14:sldIdLst>
            <p14:sldId id="318"/>
            <p14:sldId id="274"/>
            <p14:sldId id="344"/>
            <p14:sldId id="271"/>
            <p14:sldId id="269"/>
            <p14:sldId id="345"/>
            <p14:sldId id="370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Cierre" id="{68D8E8A0-A1B9-CB42-90AE-2AAFC2446159}">
          <p14:sldIdLst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447"/>
    <a:srgbClr val="C466EF"/>
    <a:srgbClr val="59C2C9"/>
    <a:srgbClr val="CBCFCB"/>
    <a:srgbClr val="9A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8"/>
    <p:restoredTop sz="95937"/>
  </p:normalViewPr>
  <p:slideViewPr>
    <p:cSldViewPr snapToGrid="0" snapToObjects="1" showGuides="1">
      <p:cViewPr varScale="1">
        <p:scale>
          <a:sx n="106" d="100"/>
          <a:sy n="106" d="100"/>
        </p:scale>
        <p:origin x="184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9" d="100"/>
          <a:sy n="159" d="100"/>
        </p:scale>
        <p:origin x="479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237DB-060F-144E-B0D8-5A41407D1917}" type="datetimeFigureOut">
              <a:rPr lang="es-ES" smtClean="0"/>
              <a:t>10/11/23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4495-405B-604F-BDAD-C09A80F4E4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7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F847B-B1D5-6E4F-BAF3-178C29398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69" y="1872681"/>
            <a:ext cx="2966654" cy="33261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E77A328-002E-C148-B1FB-AB2185096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1403" y="1668457"/>
            <a:ext cx="3599141" cy="307340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FF4BFE9-A3A9-7749-B879-E60B1A2B8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7277" y="1614021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5E3CCB4-43EF-DB40-B50F-80B1F61C6F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169" y="2595583"/>
            <a:ext cx="2973850" cy="320363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5C2665B6-DB56-C84D-93D8-D2148DCE3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1403" y="2391359"/>
            <a:ext cx="3599141" cy="311501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25" name="Marcador de texto 15">
            <a:extLst>
              <a:ext uri="{FF2B5EF4-FFF2-40B4-BE49-F238E27FC236}">
                <a16:creationId xmlns:a16="http://schemas.microsoft.com/office/drawing/2014/main" id="{DD88DE94-DE9B-9548-BFC2-D597A4F56D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7277" y="2336924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238F629-2A35-E441-ACA7-961CE41BC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68" y="3313699"/>
            <a:ext cx="2968439" cy="320161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4799B269-59E4-0B4F-81BF-633D66B8F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1403" y="3109475"/>
            <a:ext cx="3599141" cy="310229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29" name="Marcador de texto 15">
            <a:extLst>
              <a:ext uri="{FF2B5EF4-FFF2-40B4-BE49-F238E27FC236}">
                <a16:creationId xmlns:a16="http://schemas.microsoft.com/office/drawing/2014/main" id="{BD215A62-CE58-5A40-8F34-663CF9B6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277" y="3055040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497BDA8-8421-3B42-81A4-19F74C7927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69" y="4041389"/>
            <a:ext cx="2968438" cy="35320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1546160F-867A-244D-8E88-CD46998AE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1403" y="3837165"/>
            <a:ext cx="3599141" cy="30255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EF575985-D360-5E41-8BDC-2D3954DA68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7277" y="3782730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619D7DE5-779D-9A4B-9FD8-5B4C17758E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169" y="4754718"/>
            <a:ext cx="2974806" cy="358968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354F9FAF-4483-154B-863B-3F4E682EA9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91403" y="4550494"/>
            <a:ext cx="3599141" cy="302552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3C9D978E-0D85-CF4B-ACA3-2FE2F3B2D1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7277" y="4496058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79" name="Marcador de texto 78">
            <a:extLst>
              <a:ext uri="{FF2B5EF4-FFF2-40B4-BE49-F238E27FC236}">
                <a16:creationId xmlns:a16="http://schemas.microsoft.com/office/drawing/2014/main" id="{879DB0AB-F334-5B4C-8040-3E8C91CD2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669" y="372639"/>
            <a:ext cx="2978350" cy="341567"/>
          </a:xfrm>
        </p:spPr>
        <p:txBody>
          <a:bodyPr>
            <a:normAutofit/>
          </a:bodyPr>
          <a:lstStyle>
            <a:lvl1pPr>
              <a:defRPr sz="13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84" name="Marcador de texto 83">
            <a:extLst>
              <a:ext uri="{FF2B5EF4-FFF2-40B4-BE49-F238E27FC236}">
                <a16:creationId xmlns:a16="http://schemas.microsoft.com/office/drawing/2014/main" id="{FFB93D1C-610E-6E41-AAF3-2570F6401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5017" y="2275888"/>
            <a:ext cx="2982002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5" name="Marcador de texto 83">
            <a:extLst>
              <a:ext uri="{FF2B5EF4-FFF2-40B4-BE49-F238E27FC236}">
                <a16:creationId xmlns:a16="http://schemas.microsoft.com/office/drawing/2014/main" id="{74986D2B-5EDB-7A46-BCB2-9666E8491E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5017" y="2990540"/>
            <a:ext cx="2982002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6" name="Marcador de texto 83">
            <a:extLst>
              <a:ext uri="{FF2B5EF4-FFF2-40B4-BE49-F238E27FC236}">
                <a16:creationId xmlns:a16="http://schemas.microsoft.com/office/drawing/2014/main" id="{547051A1-13A5-9141-B86E-40BE492F2C0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5017" y="3714070"/>
            <a:ext cx="2982002" cy="35896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7" name="Marcador de texto 83">
            <a:extLst>
              <a:ext uri="{FF2B5EF4-FFF2-40B4-BE49-F238E27FC236}">
                <a16:creationId xmlns:a16="http://schemas.microsoft.com/office/drawing/2014/main" id="{BBFDF298-028C-DD47-95FB-C8F8D40599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5017" y="4433160"/>
            <a:ext cx="2991110" cy="35896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8" name="Marcador de texto 83">
            <a:extLst>
              <a:ext uri="{FF2B5EF4-FFF2-40B4-BE49-F238E27FC236}">
                <a16:creationId xmlns:a16="http://schemas.microsoft.com/office/drawing/2014/main" id="{0B90359A-FFF6-0145-9E7E-4AA8EA318B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5017" y="1552358"/>
            <a:ext cx="2974806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9" name="Marcador de texto 3">
            <a:extLst>
              <a:ext uri="{FF2B5EF4-FFF2-40B4-BE49-F238E27FC236}">
                <a16:creationId xmlns:a16="http://schemas.microsoft.com/office/drawing/2014/main" id="{24F72723-FC1D-4A40-A3CE-0C68981C8F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89298" y="1872681"/>
            <a:ext cx="2974806" cy="33261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0" name="Marcador de texto 3">
            <a:extLst>
              <a:ext uri="{FF2B5EF4-FFF2-40B4-BE49-F238E27FC236}">
                <a16:creationId xmlns:a16="http://schemas.microsoft.com/office/drawing/2014/main" id="{D3C329BC-37ED-3642-B6E7-18E8C2DA4A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57532" y="1668457"/>
            <a:ext cx="3599141" cy="297766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91" name="Marcador de texto 15">
            <a:extLst>
              <a:ext uri="{FF2B5EF4-FFF2-40B4-BE49-F238E27FC236}">
                <a16:creationId xmlns:a16="http://schemas.microsoft.com/office/drawing/2014/main" id="{B3ECF550-48B2-2843-A029-DE80F2570CE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53406" y="1614021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92" name="Marcador de texto 3">
            <a:extLst>
              <a:ext uri="{FF2B5EF4-FFF2-40B4-BE49-F238E27FC236}">
                <a16:creationId xmlns:a16="http://schemas.microsoft.com/office/drawing/2014/main" id="{29CFFEB6-D481-4C48-BFC9-24B890AD222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89298" y="2595583"/>
            <a:ext cx="2974806" cy="320363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3" name="Marcador de texto 3">
            <a:extLst>
              <a:ext uri="{FF2B5EF4-FFF2-40B4-BE49-F238E27FC236}">
                <a16:creationId xmlns:a16="http://schemas.microsoft.com/office/drawing/2014/main" id="{DCF22A84-AB91-C041-B8E7-7AD902FD02E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57532" y="2391359"/>
            <a:ext cx="3599141" cy="311501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94" name="Marcador de texto 15">
            <a:extLst>
              <a:ext uri="{FF2B5EF4-FFF2-40B4-BE49-F238E27FC236}">
                <a16:creationId xmlns:a16="http://schemas.microsoft.com/office/drawing/2014/main" id="{8F9EFB6F-1C56-FF4E-983B-DD5BF77515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153406" y="2336924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95" name="Marcador de texto 3">
            <a:extLst>
              <a:ext uri="{FF2B5EF4-FFF2-40B4-BE49-F238E27FC236}">
                <a16:creationId xmlns:a16="http://schemas.microsoft.com/office/drawing/2014/main" id="{7A380FF4-DE32-0B49-BA56-808050E0D48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89297" y="3313699"/>
            <a:ext cx="2968439" cy="32993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6" name="Marcador de texto 3">
            <a:extLst>
              <a:ext uri="{FF2B5EF4-FFF2-40B4-BE49-F238E27FC236}">
                <a16:creationId xmlns:a16="http://schemas.microsoft.com/office/drawing/2014/main" id="{F90E99F0-5358-DD48-8D52-BBC6648DD9D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57532" y="3109475"/>
            <a:ext cx="3599141" cy="30920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97" name="Marcador de texto 15">
            <a:extLst>
              <a:ext uri="{FF2B5EF4-FFF2-40B4-BE49-F238E27FC236}">
                <a16:creationId xmlns:a16="http://schemas.microsoft.com/office/drawing/2014/main" id="{8865AF38-3DF9-C748-9434-4121CA979ED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153406" y="3055040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98" name="Marcador de texto 3">
            <a:extLst>
              <a:ext uri="{FF2B5EF4-FFF2-40B4-BE49-F238E27FC236}">
                <a16:creationId xmlns:a16="http://schemas.microsoft.com/office/drawing/2014/main" id="{12D15972-AEAA-2F46-9AE7-22657A557DC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89298" y="4041389"/>
            <a:ext cx="2968438" cy="32133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9" name="Marcador de texto 3">
            <a:extLst>
              <a:ext uri="{FF2B5EF4-FFF2-40B4-BE49-F238E27FC236}">
                <a16:creationId xmlns:a16="http://schemas.microsoft.com/office/drawing/2014/main" id="{A4760ED4-46A2-A445-B4CE-F9805FA9277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757532" y="3837165"/>
            <a:ext cx="3599141" cy="30255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100" name="Marcador de texto 15">
            <a:extLst>
              <a:ext uri="{FF2B5EF4-FFF2-40B4-BE49-F238E27FC236}">
                <a16:creationId xmlns:a16="http://schemas.microsoft.com/office/drawing/2014/main" id="{FEB0E95D-338A-3346-BB70-C8F6FA0DD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153406" y="3782730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101" name="Marcador de texto 3">
            <a:extLst>
              <a:ext uri="{FF2B5EF4-FFF2-40B4-BE49-F238E27FC236}">
                <a16:creationId xmlns:a16="http://schemas.microsoft.com/office/drawing/2014/main" id="{A3F81034-DEB8-AF47-B75A-EC44FCFFBB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89298" y="4754718"/>
            <a:ext cx="2974806" cy="32184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2" name="Marcador de texto 3">
            <a:extLst>
              <a:ext uri="{FF2B5EF4-FFF2-40B4-BE49-F238E27FC236}">
                <a16:creationId xmlns:a16="http://schemas.microsoft.com/office/drawing/2014/main" id="{2A538B8E-41CD-4341-AED6-2FFA34B3F03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57532" y="4550493"/>
            <a:ext cx="3599141" cy="321337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 dirty="0"/>
              <a:t>…………………………………………………….......................</a:t>
            </a:r>
          </a:p>
        </p:txBody>
      </p:sp>
      <p:sp>
        <p:nvSpPr>
          <p:cNvPr id="103" name="Marcador de texto 15">
            <a:extLst>
              <a:ext uri="{FF2B5EF4-FFF2-40B4-BE49-F238E27FC236}">
                <a16:creationId xmlns:a16="http://schemas.microsoft.com/office/drawing/2014/main" id="{173C5E62-67BC-9C45-8601-618E1D179FB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153406" y="4496058"/>
            <a:ext cx="729889" cy="418962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 dirty="0"/>
              <a:t>P.01</a:t>
            </a:r>
          </a:p>
        </p:txBody>
      </p:sp>
      <p:sp>
        <p:nvSpPr>
          <p:cNvPr id="104" name="Marcador de texto 83">
            <a:extLst>
              <a:ext uri="{FF2B5EF4-FFF2-40B4-BE49-F238E27FC236}">
                <a16:creationId xmlns:a16="http://schemas.microsoft.com/office/drawing/2014/main" id="{967DFE4E-11D5-9B48-9787-7C376FDD573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81146" y="2275888"/>
            <a:ext cx="2971542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5" name="Marcador de texto 83">
            <a:extLst>
              <a:ext uri="{FF2B5EF4-FFF2-40B4-BE49-F238E27FC236}">
                <a16:creationId xmlns:a16="http://schemas.microsoft.com/office/drawing/2014/main" id="{A66AEF34-CCE3-244B-9A73-A752C1D152B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81146" y="2990540"/>
            <a:ext cx="2968438" cy="32315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6" name="Marcador de texto 83">
            <a:extLst>
              <a:ext uri="{FF2B5EF4-FFF2-40B4-BE49-F238E27FC236}">
                <a16:creationId xmlns:a16="http://schemas.microsoft.com/office/drawing/2014/main" id="{2EC5676D-D773-CF40-86EC-47E332356C7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81146" y="3714070"/>
            <a:ext cx="2982958" cy="32133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7" name="Marcador de texto 83">
            <a:extLst>
              <a:ext uri="{FF2B5EF4-FFF2-40B4-BE49-F238E27FC236}">
                <a16:creationId xmlns:a16="http://schemas.microsoft.com/office/drawing/2014/main" id="{AFC92137-6235-2146-8DDC-3CC348067A2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81145" y="4433160"/>
            <a:ext cx="2974805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8" name="Marcador de texto 83">
            <a:extLst>
              <a:ext uri="{FF2B5EF4-FFF2-40B4-BE49-F238E27FC236}">
                <a16:creationId xmlns:a16="http://schemas.microsoft.com/office/drawing/2014/main" id="{8F8F59DA-8014-C044-83F5-3C1BA460C2B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81146" y="1552358"/>
            <a:ext cx="2982958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0" name="Marcador de texto 109">
            <a:extLst>
              <a:ext uri="{FF2B5EF4-FFF2-40B4-BE49-F238E27FC236}">
                <a16:creationId xmlns:a16="http://schemas.microsoft.com/office/drawing/2014/main" id="{47572D3A-0640-F64B-B8C7-BC1B9D44655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5018" y="647835"/>
            <a:ext cx="2991110" cy="4318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Index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41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o_Blanco_Titular_Az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2195D40-7462-8542-A18D-550DE9C8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32" y="2574617"/>
            <a:ext cx="9492761" cy="1325563"/>
          </a:xfrm>
          <a:noFill/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2B20351-182C-9541-9E5C-E0CD51494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700" y="4197813"/>
            <a:ext cx="9474494" cy="1087437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E247BFB-65E8-D848-BCEB-FD300C1A40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700" y="5949950"/>
            <a:ext cx="9492760" cy="361460"/>
          </a:xfrm>
        </p:spPr>
        <p:txBody>
          <a:bodyPr anchor="b">
            <a:norm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 err="1"/>
              <a:t>dd</a:t>
            </a:r>
            <a:r>
              <a:rPr lang="es-ES" dirty="0"/>
              <a:t>/mm/</a:t>
            </a:r>
            <a:r>
              <a:rPr lang="es-ES" dirty="0" err="1"/>
              <a:t>aa</a:t>
            </a:r>
            <a:r>
              <a:rPr lang="es-ES" dirty="0"/>
              <a:t> – Nombre de unidad</a:t>
            </a:r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69CB8DA4-D139-ADDA-D0AC-130AF09FA1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7" y="388945"/>
            <a:ext cx="1713289" cy="773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7242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ndo_Azul_Titular_Blanc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2195D40-7462-8542-A18D-550DE9C8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32" y="2574617"/>
            <a:ext cx="9492761" cy="132556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2B20351-182C-9541-9E5C-E0CD51494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016" y="4197813"/>
            <a:ext cx="9474494" cy="10874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4E505C5-B265-D14E-8273-EC09854089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700" y="5949950"/>
            <a:ext cx="9492760" cy="361460"/>
          </a:xfrm>
        </p:spPr>
        <p:txBody>
          <a:bodyPr anchor="b"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dd</a:t>
            </a:r>
            <a:r>
              <a:rPr lang="es-ES" dirty="0"/>
              <a:t>/mm/</a:t>
            </a:r>
            <a:r>
              <a:rPr lang="es-ES" dirty="0" err="1"/>
              <a:t>aa</a:t>
            </a:r>
            <a:r>
              <a:rPr lang="es-ES" dirty="0"/>
              <a:t> – Nombre de unidad</a:t>
            </a:r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883F79E0-29F6-1BC2-EA1B-8CA99EBB15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7" y="388945"/>
            <a:ext cx="1713289" cy="773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0730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ndo_Imagen_Titular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2195D40-7462-8542-A18D-550DE9C8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73" y="2574617"/>
            <a:ext cx="9492761" cy="132556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2B20351-182C-9541-9E5C-E0CD51494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341" y="4197813"/>
            <a:ext cx="9474494" cy="10874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B9CADD5-CC6B-014B-AB4E-565F39691A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700" y="5949950"/>
            <a:ext cx="9492760" cy="361460"/>
          </a:xfrm>
        </p:spPr>
        <p:txBody>
          <a:bodyPr anchor="b"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dd</a:t>
            </a:r>
            <a:r>
              <a:rPr lang="es-ES" dirty="0"/>
              <a:t>/mm/</a:t>
            </a:r>
            <a:r>
              <a:rPr lang="es-ES" dirty="0" err="1"/>
              <a:t>aa</a:t>
            </a:r>
            <a:r>
              <a:rPr lang="es-ES" dirty="0"/>
              <a:t> – Nombre de unidad</a:t>
            </a:r>
          </a:p>
        </p:txBody>
      </p:sp>
    </p:spTree>
    <p:extLst>
      <p:ext uri="{BB962C8B-B14F-4D97-AF65-F5344CB8AC3E}">
        <p14:creationId xmlns:p14="http://schemas.microsoft.com/office/powerpoint/2010/main" val="71599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o_Azul_Logo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00DCAC73-46A0-4F44-878E-B326B1156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2349500"/>
            <a:ext cx="2158999" cy="21590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2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_Numero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39F8226E-E282-6E49-8A71-65A03450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96" y="1490182"/>
            <a:ext cx="6613037" cy="1325563"/>
          </a:xfrm>
          <a:noFill/>
        </p:spPr>
        <p:txBody>
          <a:bodyPr/>
          <a:lstStyle/>
          <a:p>
            <a:r>
              <a:rPr lang="es-ES" dirty="0"/>
              <a:t>Haga clic para modificar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A2A5620-AEF3-4042-A19F-60DAB428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264" y="3113378"/>
            <a:ext cx="6613037" cy="10874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2B4C642-AD83-E048-B9D3-0C11F037B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181" y="1014642"/>
            <a:ext cx="5269819" cy="4695825"/>
          </a:xfrm>
        </p:spPr>
        <p:txBody>
          <a:bodyPr>
            <a:noAutofit/>
          </a:bodyPr>
          <a:lstStyle>
            <a:lvl1pPr>
              <a:defRPr sz="3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6924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C55805-7954-B24C-8EC6-5DE3A100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9156FD3-0196-4F4F-9FDD-822A7DDF5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72" y="609644"/>
            <a:ext cx="11259303" cy="800944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454ED348-BD25-CF4C-9349-D1A5F55BD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59" y="1745320"/>
            <a:ext cx="11262704" cy="603600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r>
              <a:rPr lang="es-ES" dirty="0"/>
              <a:t> (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)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6E6DC74C-4704-064C-9CF0-4BE6715AD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58" y="2461480"/>
            <a:ext cx="11262706" cy="12736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 </a:t>
            </a:r>
            <a:r>
              <a:rPr lang="es-ES" dirty="0" err="1"/>
              <a:t>Hasellus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</a:t>
            </a:r>
            <a:r>
              <a:rPr lang="es-ES" dirty="0" err="1"/>
              <a:t>faucibus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 id,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	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                      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	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F448B499-7374-5448-8658-87428B67C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760" y="366676"/>
            <a:ext cx="11259303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>
                <a:latin typeface="+mn-lt"/>
              </a:defRPr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81FB5018-DF87-7D49-C607-F16C6C3B07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007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o_Con_Imagen_Cuadrada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C55805-7954-B24C-8EC6-5DE3A100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9156FD3-0196-4F4F-9FDD-822A7DDF5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73" y="609644"/>
            <a:ext cx="3704934" cy="800944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454ED348-BD25-CF4C-9349-D1A5F55BD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59" y="1745320"/>
            <a:ext cx="3704934" cy="603600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r>
              <a:rPr lang="es-ES" dirty="0"/>
              <a:t> (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)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6E6DC74C-4704-064C-9CF0-4BE6715AD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58" y="2461480"/>
            <a:ext cx="3704934" cy="27178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Aliquam</a:t>
            </a:r>
            <a:r>
              <a:rPr lang="es-ES" dirty="0"/>
              <a:t> 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 </a:t>
            </a:r>
            <a:r>
              <a:rPr lang="es-ES" dirty="0" err="1"/>
              <a:t>Hasellus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</a:t>
            </a:r>
            <a:r>
              <a:rPr lang="es-ES" dirty="0" err="1"/>
              <a:t>faucibus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 id,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         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                 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	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F448B499-7374-5448-8658-87428B67C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761" y="366676"/>
            <a:ext cx="3704934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D24A2D91-FE07-DD4B-8E90-1BD3F7A378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5775" y="549275"/>
            <a:ext cx="7379970" cy="575945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 err="1"/>
              <a:t>Imágen</a:t>
            </a:r>
            <a:endParaRPr lang="es-ES" dirty="0"/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CEFEC6F2-E480-5A2E-392E-CDBF3E6AC1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746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DFCA-C394-CD48-A34B-7A3A8B8F5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947" y="624929"/>
            <a:ext cx="11258113" cy="796466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67D84B-3C2F-A449-9FF6-0DACB6AD0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texto 18">
            <a:extLst>
              <a:ext uri="{FF2B5EF4-FFF2-40B4-BE49-F238E27FC236}">
                <a16:creationId xmlns:a16="http://schemas.microsoft.com/office/drawing/2014/main" id="{58C7B2E6-ED3A-4A47-9913-9BFCFA5E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947" y="366676"/>
            <a:ext cx="5678053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4CD203-08A3-8A41-91A8-F5F35405D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5938" y="2349500"/>
            <a:ext cx="11160125" cy="3959224"/>
          </a:xfrm>
        </p:spPr>
        <p:txBody>
          <a:bodyPr/>
          <a:lstStyle/>
          <a:p>
            <a:pPr lvl="0"/>
            <a:r>
              <a:rPr lang="es-ES" dirty="0"/>
              <a:t>Objeto</a:t>
            </a:r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4BFE052F-B52A-2D49-949B-64349E2F00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358" y="1745320"/>
            <a:ext cx="11258113" cy="603600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r>
              <a:rPr lang="es-ES" dirty="0"/>
              <a:t> (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)</a:t>
            </a:r>
          </a:p>
        </p:txBody>
      </p:sp>
      <p:sp>
        <p:nvSpPr>
          <p:cNvPr id="5" name="Marcador de posición de imagen 9">
            <a:extLst>
              <a:ext uri="{FF2B5EF4-FFF2-40B4-BE49-F238E27FC236}">
                <a16:creationId xmlns:a16="http://schemas.microsoft.com/office/drawing/2014/main" id="{35205888-7AB1-FA35-A379-A216912D87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1964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o_Imagen_Redonda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C55805-7954-B24C-8EC6-5DE3A100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9156FD3-0196-4F4F-9FDD-822A7DDF5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663" y="609644"/>
            <a:ext cx="11267399" cy="800944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6E6DC74C-4704-064C-9CF0-4BE6715AD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216" y="5444414"/>
            <a:ext cx="3235301" cy="587225"/>
          </a:xfr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F448B499-7374-5448-8658-87428B67C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951" y="366676"/>
            <a:ext cx="11258111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7" name="Marcador de posición de imagen 16">
            <a:extLst>
              <a:ext uri="{FF2B5EF4-FFF2-40B4-BE49-F238E27FC236}">
                <a16:creationId xmlns:a16="http://schemas.microsoft.com/office/drawing/2014/main" id="{5B4AB479-D2A3-0743-834C-177715CF0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429" y="1629918"/>
            <a:ext cx="3240088" cy="32503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Inserte </a:t>
            </a:r>
            <a:r>
              <a:rPr lang="es-ES" dirty="0" err="1"/>
              <a:t>imágen</a:t>
            </a:r>
            <a:endParaRPr lang="es-ES" dirty="0"/>
          </a:p>
        </p:txBody>
      </p:sp>
      <p:sp>
        <p:nvSpPr>
          <p:cNvPr id="10" name="Marcador de posición de imagen 16">
            <a:extLst>
              <a:ext uri="{FF2B5EF4-FFF2-40B4-BE49-F238E27FC236}">
                <a16:creationId xmlns:a16="http://schemas.microsoft.com/office/drawing/2014/main" id="{C9BE40AB-DD10-EA46-9CA3-54E8B95B7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89867" y="1629918"/>
            <a:ext cx="3240088" cy="32503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Inserte </a:t>
            </a:r>
            <a:r>
              <a:rPr lang="es-ES" dirty="0" err="1"/>
              <a:t>imágen</a:t>
            </a:r>
            <a:endParaRPr lang="es-ES" dirty="0"/>
          </a:p>
        </p:txBody>
      </p:sp>
      <p:sp>
        <p:nvSpPr>
          <p:cNvPr id="11" name="Marcador de posición de imagen 16">
            <a:extLst>
              <a:ext uri="{FF2B5EF4-FFF2-40B4-BE49-F238E27FC236}">
                <a16:creationId xmlns:a16="http://schemas.microsoft.com/office/drawing/2014/main" id="{FD619271-213E-D646-A710-71914F2B32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88472" y="1629918"/>
            <a:ext cx="3240088" cy="32503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Inserte </a:t>
            </a:r>
            <a:r>
              <a:rPr lang="es-ES" dirty="0" err="1"/>
              <a:t>imágen</a:t>
            </a:r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A7A33E1-C130-BD47-88FB-050C3920F6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429" y="4984893"/>
            <a:ext cx="3240088" cy="444500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endParaRPr lang="es-ES" dirty="0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41FEAD28-B0C6-7045-ACB6-9220400C0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0028" y="5444414"/>
            <a:ext cx="3235301" cy="587225"/>
          </a:xfr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3DC58B0B-28AC-3741-81D4-FCAC09C94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5241" y="4984893"/>
            <a:ext cx="3240088" cy="444500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89EEEAB2-D851-3C4A-AD34-0D6D4B6A1D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0478" y="5444414"/>
            <a:ext cx="3235301" cy="587225"/>
          </a:xfr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73ED5A7-EBB5-C74D-A8C8-D8B8868EC5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5691" y="4984893"/>
            <a:ext cx="3240088" cy="444500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endParaRPr lang="es-ES" dirty="0"/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007E723B-8A85-EFF9-D082-BC78206AA8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564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xt_Imagen_Redonda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C55805-7954-B24C-8EC6-5DE3A100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9156FD3-0196-4F4F-9FDD-822A7DDF5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092" y="609644"/>
            <a:ext cx="5320545" cy="800944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454ED348-BD25-CF4C-9349-D1A5F55BD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978" y="1745320"/>
            <a:ext cx="4595521" cy="603600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subhead</a:t>
            </a:r>
            <a:r>
              <a:rPr lang="es-ES" dirty="0"/>
              <a:t> (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)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6E6DC74C-4704-064C-9CF0-4BE6715AD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978" y="2461480"/>
            <a:ext cx="4595520" cy="2717800"/>
          </a:xfr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Aliquam</a:t>
            </a:r>
            <a:r>
              <a:rPr lang="es-ES" dirty="0"/>
              <a:t> 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 </a:t>
            </a:r>
            <a:r>
              <a:rPr lang="es-ES" dirty="0" err="1"/>
              <a:t>Hasellus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</a:t>
            </a:r>
            <a:r>
              <a:rPr lang="es-ES" dirty="0" err="1"/>
              <a:t>faucibus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 id,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        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                 •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	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F448B499-7374-5448-8658-87428B67C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381" y="366676"/>
            <a:ext cx="5311257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7" name="Marcador de posición de imagen 16">
            <a:extLst>
              <a:ext uri="{FF2B5EF4-FFF2-40B4-BE49-F238E27FC236}">
                <a16:creationId xmlns:a16="http://schemas.microsoft.com/office/drawing/2014/main" id="{5B4AB479-D2A3-0743-834C-177715CF0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0500" y="556106"/>
            <a:ext cx="5758963" cy="57771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Inserte </a:t>
            </a:r>
            <a:r>
              <a:rPr lang="es-ES" dirty="0" err="1"/>
              <a:t>imágen</a:t>
            </a:r>
            <a:endParaRPr lang="es-ES" dirty="0"/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84BFAD19-900E-C818-66E6-7AEB878523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111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terior Cifras Comparativa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67D84B-3C2F-A449-9FF6-0DACB6AD0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D79B6336-6A78-0243-88BC-2CE7E40C89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48" y="3244306"/>
            <a:ext cx="3704934" cy="365125"/>
          </a:xfrm>
        </p:spPr>
        <p:txBody>
          <a:bodyPr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Valor 1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2502DF25-C92B-3743-BFEF-DF2E089654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741" y="1745320"/>
            <a:ext cx="5382764" cy="1467551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123%</a:t>
            </a:r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956FCFF6-B896-DE4E-A627-82386622BD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7393" y="1745320"/>
            <a:ext cx="5382764" cy="1467551"/>
          </a:xfrm>
        </p:spPr>
        <p:txBody>
          <a:bodyPr>
            <a:noAutofit/>
          </a:bodyPr>
          <a:lstStyle>
            <a:lvl1pPr marL="0" indent="0">
              <a:buNone/>
              <a:defRPr sz="1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114%</a:t>
            </a:r>
            <a:br>
              <a:rPr lang="es-ES" dirty="0"/>
            </a:br>
            <a:r>
              <a:rPr lang="es-ES" dirty="0"/>
              <a:t>	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10479486-D817-1F49-A824-F4B1B4FDF0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143" y="3244306"/>
            <a:ext cx="3704934" cy="365125"/>
          </a:xfrm>
        </p:spPr>
        <p:txBody>
          <a:bodyPr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Valor 2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94E3EC7-49BF-8A4B-9BCB-8A02786B1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947" y="624929"/>
            <a:ext cx="11258113" cy="796466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br>
              <a:rPr lang="es-ES" dirty="0"/>
            </a:br>
            <a:r>
              <a:rPr lang="es-ES" dirty="0"/>
              <a:t>Max 2 </a:t>
            </a:r>
            <a:r>
              <a:rPr lang="es-ES" dirty="0" err="1"/>
              <a:t>lines</a:t>
            </a:r>
            <a:endParaRPr lang="es-ES" dirty="0"/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B2A20367-67FD-8241-A93C-0AAEC4FD23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947" y="366676"/>
            <a:ext cx="5678053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 dirty="0"/>
              <a:t>INSERT SUBHEADING</a:t>
            </a:r>
          </a:p>
        </p:txBody>
      </p:sp>
      <p:sp>
        <p:nvSpPr>
          <p:cNvPr id="2" name="Marcador de posición de imagen 9">
            <a:extLst>
              <a:ext uri="{FF2B5EF4-FFF2-40B4-BE49-F238E27FC236}">
                <a16:creationId xmlns:a16="http://schemas.microsoft.com/office/drawing/2014/main" id="{21DA0680-BF14-427E-F072-9590AB9FE5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0048" y="6328576"/>
            <a:ext cx="871752" cy="3937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226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o_Azul_Logo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00DCAC73-46A0-4F44-878E-B326B1156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2349500"/>
            <a:ext cx="2158999" cy="215900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80A30C94-9398-024F-8F1F-0723B72502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0" y="5949950"/>
            <a:ext cx="2159000" cy="71913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78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1" y="1541723"/>
            <a:ext cx="10515600" cy="517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58" y="3389715"/>
            <a:ext cx="10515600" cy="906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A15BD63-25DB-3B42-A790-8477BD250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44" y="6421060"/>
            <a:ext cx="738639" cy="2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300" kern="1200" cap="all" baseline="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25">
          <p15:clr>
            <a:srgbClr val="F26B43"/>
          </p15:clr>
        </p15:guide>
        <p15:guide id="59" pos="7355">
          <p15:clr>
            <a:srgbClr val="F26B43"/>
          </p15:clr>
        </p15:guide>
        <p15:guide id="60" orient="horz" pos="40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3" y="1541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patrónz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300" y="3389715"/>
            <a:ext cx="10515600" cy="218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173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25">
          <p15:clr>
            <a:srgbClr val="F26B43"/>
          </p15:clr>
        </p15:guide>
        <p15:guide id="59" pos="73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4" y="624928"/>
            <a:ext cx="27749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59" y="3389715"/>
            <a:ext cx="10515600" cy="218057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98C4985-D042-A04D-9E87-4E855F336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41" y="6357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7EBEDA2-51E6-554C-A63C-E820F6D008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6" r:id="rId2"/>
    <p:sldLayoutId id="2147483692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7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7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7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7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7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25">
          <p15:clr>
            <a:srgbClr val="F26B43"/>
          </p15:clr>
        </p15:guide>
        <p15:guide id="59" pos="7355">
          <p15:clr>
            <a:srgbClr val="F26B43"/>
          </p15:clr>
        </p15:guide>
        <p15:guide id="60" pos="3795">
          <p15:clr>
            <a:srgbClr val="F26B43"/>
          </p15:clr>
        </p15:guide>
        <p15:guide id="61" pos="3885">
          <p15:clr>
            <a:srgbClr val="F26B43"/>
          </p15:clr>
        </p15:guide>
        <p15:guide id="62" orient="horz" pos="40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9" y="1541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patrónz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06" y="33897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60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735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9" y="1541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patrónz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06" y="33897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9657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 userDrawn="1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735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33" y="1541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patrónz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50" y="33897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048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25">
          <p15:clr>
            <a:srgbClr val="F26B43"/>
          </p15:clr>
        </p15:guide>
        <p15:guide id="59" pos="7355">
          <p15:clr>
            <a:srgbClr val="F26B43"/>
          </p15:clr>
        </p15:guide>
        <p15:guide id="60" orient="horz" pos="4110">
          <p15:clr>
            <a:srgbClr val="F26B43"/>
          </p15:clr>
        </p15:guide>
        <p15:guide id="61" orient="horz" pos="2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9" y="1541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patrónz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06" y="33897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353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7FE88-CAD9-F14C-AC68-31EB39FD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32" y="2574617"/>
            <a:ext cx="9492761" cy="1325563"/>
          </a:xfrm>
        </p:spPr>
        <p:txBody>
          <a:bodyPr/>
          <a:lstStyle/>
          <a:p>
            <a:r>
              <a:rPr lang="es-ES" dirty="0" err="1"/>
              <a:t>Your</a:t>
            </a:r>
            <a:r>
              <a:rPr lang="es-ES" dirty="0"/>
              <a:t> Company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4BEF1D-41EE-EF47-97E2-72DD7F873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016" y="3607419"/>
            <a:ext cx="9474494" cy="1087437"/>
          </a:xfrm>
        </p:spPr>
        <p:txBody>
          <a:bodyPr/>
          <a:lstStyle/>
          <a:p>
            <a:r>
              <a:rPr lang="es" sz="2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elevator pitch</a:t>
            </a:r>
            <a:endParaRPr lang="es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2CFF5-22E1-7247-8812-6C551F260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00" y="5949950"/>
            <a:ext cx="9492760" cy="36146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lang="es-ES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Rol | </a:t>
            </a:r>
            <a:r>
              <a:rPr lang="es-ES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email@company.com</a:t>
            </a:r>
            <a:endParaRPr lang="es-E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0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C6E53E8A-402D-213D-07B7-A66C65C01987}"/>
              </a:ext>
            </a:extLst>
          </p:cNvPr>
          <p:cNvSpPr/>
          <p:nvPr/>
        </p:nvSpPr>
        <p:spPr>
          <a:xfrm>
            <a:off x="8571366" y="1784799"/>
            <a:ext cx="3080887" cy="450777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2B3447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C52F3BC-A118-B3D0-24CC-7AA2CB830240}"/>
              </a:ext>
            </a:extLst>
          </p:cNvPr>
          <p:cNvSpPr/>
          <p:nvPr/>
        </p:nvSpPr>
        <p:spPr>
          <a:xfrm>
            <a:off x="4802254" y="1784799"/>
            <a:ext cx="3080887" cy="450777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2B3447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CE517BAE-AF27-0BAF-E987-71487623EB78}"/>
              </a:ext>
            </a:extLst>
          </p:cNvPr>
          <p:cNvSpPr/>
          <p:nvPr/>
        </p:nvSpPr>
        <p:spPr>
          <a:xfrm>
            <a:off x="1100049" y="1784799"/>
            <a:ext cx="3080887" cy="450777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2B3447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80B9F6B-93B1-CF75-EBF9-51D333065D5F}"/>
              </a:ext>
            </a:extLst>
          </p:cNvPr>
          <p:cNvSpPr/>
          <p:nvPr/>
        </p:nvSpPr>
        <p:spPr>
          <a:xfrm>
            <a:off x="912098" y="1603097"/>
            <a:ext cx="3080887" cy="4507771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2B34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</a:rPr>
              <a:t>Business </a:t>
            </a:r>
            <a:r>
              <a:rPr lang="es-ES" sz="3600" dirty="0" err="1">
                <a:solidFill>
                  <a:schemeClr val="accent1"/>
                </a:solidFill>
              </a:rPr>
              <a:t>Model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489F4BA-74C2-D649-8F13-7DDB5E9B6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1149" y="2105243"/>
            <a:ext cx="2232723" cy="714845"/>
          </a:xfrm>
          <a:noFill/>
        </p:spPr>
        <p:txBody>
          <a:bodyPr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##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DBB24CB5-8969-3D80-7688-A177150B4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1149" y="3034130"/>
            <a:ext cx="2146228" cy="587225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76C97B8-BBCC-9F61-7941-C5CE0D609732}"/>
              </a:ext>
            </a:extLst>
          </p:cNvPr>
          <p:cNvSpPr/>
          <p:nvPr/>
        </p:nvSpPr>
        <p:spPr>
          <a:xfrm>
            <a:off x="4605019" y="1603098"/>
            <a:ext cx="3080887" cy="4507770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2B34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843BEA94-BE7E-110F-95C2-164CFFE74D55}"/>
              </a:ext>
            </a:extLst>
          </p:cNvPr>
          <p:cNvSpPr txBox="1">
            <a:spLocks/>
          </p:cNvSpPr>
          <p:nvPr/>
        </p:nvSpPr>
        <p:spPr>
          <a:xfrm>
            <a:off x="5029100" y="2089685"/>
            <a:ext cx="2232723" cy="714845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##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0914C1EE-AD72-8A95-1676-EB7B1B3BA5E3}"/>
              </a:ext>
            </a:extLst>
          </p:cNvPr>
          <p:cNvSpPr txBox="1">
            <a:spLocks/>
          </p:cNvSpPr>
          <p:nvPr/>
        </p:nvSpPr>
        <p:spPr>
          <a:xfrm>
            <a:off x="5044070" y="3034130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8ED2964-CF1C-1EC8-8A55-D20F9860B273}"/>
              </a:ext>
            </a:extLst>
          </p:cNvPr>
          <p:cNvSpPr/>
          <p:nvPr/>
        </p:nvSpPr>
        <p:spPr>
          <a:xfrm>
            <a:off x="8372264" y="1603097"/>
            <a:ext cx="3080887" cy="450776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2B34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473CC2C1-AA79-8C61-48C1-0309D35AA5DC}"/>
              </a:ext>
            </a:extLst>
          </p:cNvPr>
          <p:cNvSpPr txBox="1">
            <a:spLocks/>
          </p:cNvSpPr>
          <p:nvPr/>
        </p:nvSpPr>
        <p:spPr>
          <a:xfrm>
            <a:off x="8796345" y="2089685"/>
            <a:ext cx="2232723" cy="714845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" sz="40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##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B0CE454-1F7D-FF43-BEEF-715ECC5F1734}"/>
              </a:ext>
            </a:extLst>
          </p:cNvPr>
          <p:cNvSpPr txBox="1">
            <a:spLocks/>
          </p:cNvSpPr>
          <p:nvPr/>
        </p:nvSpPr>
        <p:spPr>
          <a:xfrm>
            <a:off x="8811315" y="3034130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F6A0CD-D918-CF4E-AAE6-9E1C20530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02CA15-6B26-164B-930D-1E676237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72" y="609644"/>
            <a:ext cx="8279327" cy="800944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Proprietary</a:t>
            </a:r>
            <a:r>
              <a:rPr lang="es-ES" sz="36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360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</a:t>
            </a:r>
            <a:r>
              <a:rPr lang="es-ES" sz="36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lang="es-ES" sz="360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Expertise</a:t>
            </a:r>
            <a:br>
              <a:rPr lang="es-ES" sz="2000" dirty="0">
                <a:solidFill>
                  <a:schemeClr val="accent1"/>
                </a:solidFill>
              </a:rPr>
            </a:b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048598-BCE9-9946-BC95-649127F2C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4" name="Marcador de posición de imagen 8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F1BFF833-E493-F7A9-66F6-6D85FFC92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 r="22812"/>
          <a:stretch/>
        </p:blipFill>
        <p:spPr>
          <a:xfrm>
            <a:off x="7442065" y="1455118"/>
            <a:ext cx="4378476" cy="4701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3" name="Google Shape;196;p23">
            <a:extLst>
              <a:ext uri="{FF2B5EF4-FFF2-40B4-BE49-F238E27FC236}">
                <a16:creationId xmlns:a16="http://schemas.microsoft.com/office/drawing/2014/main" id="{41081075-02DE-611C-04B9-331DB0ADDB53}"/>
              </a:ext>
            </a:extLst>
          </p:cNvPr>
          <p:cNvSpPr txBox="1"/>
          <p:nvPr/>
        </p:nvSpPr>
        <p:spPr>
          <a:xfrm>
            <a:off x="407472" y="2116791"/>
            <a:ext cx="6617796" cy="16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Vestibulum in tincidunt risus. Cras vitae pulvinar massa, non malesuada est.</a:t>
            </a: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Cras et ullamcorper risus. Suspendisse ac ipsum ac ex feugiat vehicula. </a:t>
            </a: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Donec ante enim, semper id justo vel, auctor consequat dolor.</a:t>
            </a: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560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7C18AD26-D903-547E-540B-51A017B41619}"/>
              </a:ext>
            </a:extLst>
          </p:cNvPr>
          <p:cNvSpPr/>
          <p:nvPr/>
        </p:nvSpPr>
        <p:spPr>
          <a:xfrm>
            <a:off x="773152" y="1443967"/>
            <a:ext cx="10868722" cy="136312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379C9CC-6672-E064-8301-386ADAD6F3FA}"/>
              </a:ext>
            </a:extLst>
          </p:cNvPr>
          <p:cNvSpPr/>
          <p:nvPr/>
        </p:nvSpPr>
        <p:spPr>
          <a:xfrm>
            <a:off x="650935" y="1287850"/>
            <a:ext cx="10767914" cy="1363126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F6A0CD-D918-CF4E-AAE6-9E1C20530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02CA15-6B26-164B-930D-1E676237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72" y="609644"/>
            <a:ext cx="8279327" cy="800944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Competition</a:t>
            </a:r>
            <a:br>
              <a:rPr lang="es-ES" sz="2000" dirty="0">
                <a:solidFill>
                  <a:schemeClr val="accent1"/>
                </a:solidFill>
              </a:rPr>
            </a:b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048598-BCE9-9946-BC95-649127F2C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5" name="Google Shape;206;p24">
            <a:extLst>
              <a:ext uri="{FF2B5EF4-FFF2-40B4-BE49-F238E27FC236}">
                <a16:creationId xmlns:a16="http://schemas.microsoft.com/office/drawing/2014/main" id="{AA383611-7C39-F1B4-EDA1-687F1CACF9DA}"/>
              </a:ext>
            </a:extLst>
          </p:cNvPr>
          <p:cNvSpPr txBox="1"/>
          <p:nvPr/>
        </p:nvSpPr>
        <p:spPr>
          <a:xfrm>
            <a:off x="1158701" y="1615485"/>
            <a:ext cx="9747192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Lorem ipsum dolor sit amet, consectetur adipiscing elit, sed do eiusmod tempo.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14BE823-0D68-C3B8-F6CB-DE76B57F4434}"/>
              </a:ext>
            </a:extLst>
          </p:cNvPr>
          <p:cNvSpPr/>
          <p:nvPr/>
        </p:nvSpPr>
        <p:spPr>
          <a:xfrm>
            <a:off x="773152" y="3239313"/>
            <a:ext cx="10868722" cy="136312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28F2C1DC-5F59-9C55-1B62-9C2E3E95E673}"/>
              </a:ext>
            </a:extLst>
          </p:cNvPr>
          <p:cNvSpPr/>
          <p:nvPr/>
        </p:nvSpPr>
        <p:spPr>
          <a:xfrm>
            <a:off x="650935" y="3083196"/>
            <a:ext cx="10767914" cy="1363126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206;p24">
            <a:extLst>
              <a:ext uri="{FF2B5EF4-FFF2-40B4-BE49-F238E27FC236}">
                <a16:creationId xmlns:a16="http://schemas.microsoft.com/office/drawing/2014/main" id="{E0C07E25-B76B-E21B-132F-787B58180086}"/>
              </a:ext>
            </a:extLst>
          </p:cNvPr>
          <p:cNvSpPr txBox="1"/>
          <p:nvPr/>
        </p:nvSpPr>
        <p:spPr>
          <a:xfrm>
            <a:off x="1158701" y="3410831"/>
            <a:ext cx="9747192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Lorem ipsum dolor sit amet, consectetur adipiscing elit, sed do eiusmod tempo.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0ED2295E-C60F-E7E2-F216-3CC7E3608678}"/>
              </a:ext>
            </a:extLst>
          </p:cNvPr>
          <p:cNvSpPr/>
          <p:nvPr/>
        </p:nvSpPr>
        <p:spPr>
          <a:xfrm>
            <a:off x="773152" y="4945450"/>
            <a:ext cx="10868722" cy="136312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37DE5B2-60C2-6D13-4138-D852D7CB80BA}"/>
              </a:ext>
            </a:extLst>
          </p:cNvPr>
          <p:cNvSpPr/>
          <p:nvPr/>
        </p:nvSpPr>
        <p:spPr>
          <a:xfrm>
            <a:off x="650935" y="4789333"/>
            <a:ext cx="10767914" cy="1363126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Google Shape;206;p24">
            <a:extLst>
              <a:ext uri="{FF2B5EF4-FFF2-40B4-BE49-F238E27FC236}">
                <a16:creationId xmlns:a16="http://schemas.microsoft.com/office/drawing/2014/main" id="{BA5BD2CB-C20C-B39C-67B4-04BCA6604C62}"/>
              </a:ext>
            </a:extLst>
          </p:cNvPr>
          <p:cNvSpPr txBox="1"/>
          <p:nvPr/>
        </p:nvSpPr>
        <p:spPr>
          <a:xfrm>
            <a:off x="1158701" y="5116968"/>
            <a:ext cx="9747192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Lorem ipsum dolor sit amet, consectetur adipiscing elit, sed do eiusmod tempo.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5DA99D25-FE69-8D67-5C5F-148C8A8E3D93}"/>
              </a:ext>
            </a:extLst>
          </p:cNvPr>
          <p:cNvSpPr/>
          <p:nvPr/>
        </p:nvSpPr>
        <p:spPr>
          <a:xfrm>
            <a:off x="988066" y="1739271"/>
            <a:ext cx="3031599" cy="303159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F285D3-6FE7-2A4B-9CFD-847F9610C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6BFCE-43DF-2F4A-9B78-EEC070D02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6216" y="4913530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Lorem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ipsum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dolor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sit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657B06-2C1D-684F-BE77-3BC6CBA1D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SUBHEADING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15" name="Marcador de posición de imagen 14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F7B462-2698-4B47-8825-520C6A5A9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622" y="2029357"/>
            <a:ext cx="2443721" cy="2451428"/>
          </a:xfrm>
          <a:noFill/>
          <a:ln w="19050">
            <a:solidFill>
              <a:schemeClr val="accent1"/>
            </a:solidFill>
          </a:ln>
        </p:spPr>
      </p:pic>
      <p:pic>
        <p:nvPicPr>
          <p:cNvPr id="17" name="Marcador de posición de imagen 16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613BB235-67FA-304D-A28B-535E048420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139" y="2029357"/>
            <a:ext cx="2443721" cy="2451428"/>
          </a:xfrm>
          <a:ln w="19050">
            <a:solidFill>
              <a:schemeClr val="accent1"/>
            </a:solidFill>
          </a:ln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59D678E3-2572-3441-BBEF-E244ED341B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656" y="2029357"/>
            <a:ext cx="2443721" cy="2451428"/>
          </a:xfrm>
          <a:ln w="19050">
            <a:solidFill>
              <a:schemeClr val="accent1"/>
            </a:solidFill>
          </a:ln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843A913-C7C1-A647-AC09-3701A9C74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28" y="4913529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Lorem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ipsum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dolor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sit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2D91965-722C-A04B-95DA-C6603F8E6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0478" y="4913529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Lorem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ipsum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dolor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sit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66B0C5-6CB8-8648-5703-C359E35D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609644"/>
            <a:ext cx="11267399" cy="800944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Why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is</a:t>
            </a:r>
            <a:r>
              <a:rPr lang="es-ES" sz="3600" dirty="0">
                <a:solidFill>
                  <a:schemeClr val="accent1"/>
                </a:solidFill>
              </a:rPr>
              <a:t> ______ </a:t>
            </a:r>
            <a:r>
              <a:rPr lang="es-ES" sz="3600" dirty="0" err="1">
                <a:solidFill>
                  <a:schemeClr val="accent1"/>
                </a:solidFill>
              </a:rPr>
              <a:t>better</a:t>
            </a:r>
            <a:r>
              <a:rPr lang="es-ES" sz="36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F1EF0BF-CE28-2479-CF8F-96820C16F740}"/>
              </a:ext>
            </a:extLst>
          </p:cNvPr>
          <p:cNvSpPr/>
          <p:nvPr/>
        </p:nvSpPr>
        <p:spPr>
          <a:xfrm>
            <a:off x="4591878" y="1739271"/>
            <a:ext cx="3031599" cy="303159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6BDEFE-ABA9-46BE-C332-8A8B1B1C4E03}"/>
              </a:ext>
            </a:extLst>
          </p:cNvPr>
          <p:cNvSpPr/>
          <p:nvPr/>
        </p:nvSpPr>
        <p:spPr>
          <a:xfrm>
            <a:off x="8192328" y="1739271"/>
            <a:ext cx="3031599" cy="303159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4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Go-to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Market</a:t>
            </a:r>
            <a:r>
              <a:rPr lang="es-ES" sz="3600" dirty="0">
                <a:solidFill>
                  <a:schemeClr val="accent1"/>
                </a:solidFill>
              </a:rPr>
              <a:t> Plan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30066224-5747-9845-9BB2-B402E3F894A5}"/>
              </a:ext>
            </a:extLst>
          </p:cNvPr>
          <p:cNvSpPr txBox="1">
            <a:spLocks/>
          </p:cNvSpPr>
          <p:nvPr/>
        </p:nvSpPr>
        <p:spPr>
          <a:xfrm>
            <a:off x="420978" y="1276154"/>
            <a:ext cx="4595521" cy="60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err="1">
                <a:solidFill>
                  <a:srgbClr val="2B3447"/>
                </a:solidFill>
              </a:rPr>
              <a:t>Customer</a:t>
            </a:r>
            <a:r>
              <a:rPr lang="es-ES" b="1" dirty="0">
                <a:solidFill>
                  <a:srgbClr val="2B3447"/>
                </a:solidFill>
              </a:rPr>
              <a:t> </a:t>
            </a:r>
            <a:r>
              <a:rPr lang="es" b="1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Acquisition Channels</a:t>
            </a:r>
            <a:endParaRPr lang="es-ES" b="1" dirty="0">
              <a:solidFill>
                <a:srgbClr val="2B3447"/>
              </a:solidFill>
              <a:latin typeface="+mj-lt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B5B483ED-D45B-6B88-D524-E1CE4DBD768B}"/>
              </a:ext>
            </a:extLst>
          </p:cNvPr>
          <p:cNvSpPr/>
          <p:nvPr/>
        </p:nvSpPr>
        <p:spPr>
          <a:xfrm>
            <a:off x="1157425" y="1970626"/>
            <a:ext cx="4786175" cy="4507771"/>
          </a:xfrm>
          <a:prstGeom prst="roundRect">
            <a:avLst>
              <a:gd name="adj" fmla="val 5968"/>
            </a:avLst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80B9F6B-93B1-CF75-EBF9-51D333065D5F}"/>
              </a:ext>
            </a:extLst>
          </p:cNvPr>
          <p:cNvSpPr/>
          <p:nvPr/>
        </p:nvSpPr>
        <p:spPr>
          <a:xfrm>
            <a:off x="912098" y="1725300"/>
            <a:ext cx="4786175" cy="4507771"/>
          </a:xfrm>
          <a:prstGeom prst="roundRect">
            <a:avLst>
              <a:gd name="adj" fmla="val 5968"/>
            </a:avLst>
          </a:prstGeom>
          <a:solidFill>
            <a:schemeClr val="bg2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Marcador de posición de imagen 14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43AA5CC-A6FC-725D-9346-5C393407A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815" y="2223039"/>
            <a:ext cx="1489730" cy="14944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17" name="Google Shape;239;p26">
            <a:extLst>
              <a:ext uri="{FF2B5EF4-FFF2-40B4-BE49-F238E27FC236}">
                <a16:creationId xmlns:a16="http://schemas.microsoft.com/office/drawing/2014/main" id="{D2F952D7-824E-E612-653F-0AEE9E1B29C2}"/>
              </a:ext>
            </a:extLst>
          </p:cNvPr>
          <p:cNvSpPr txBox="1"/>
          <p:nvPr/>
        </p:nvSpPr>
        <p:spPr>
          <a:xfrm>
            <a:off x="1449890" y="3990336"/>
            <a:ext cx="3809580" cy="15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1. Fusce mattis ullamcorper aliquam.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2. Proin egestas ligula vulputate, malesuada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3. Morbi efficitur nec est nec blandit.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EFEB6FB7-A545-3C38-54C0-73ACEA48DFD5}"/>
              </a:ext>
            </a:extLst>
          </p:cNvPr>
          <p:cNvSpPr/>
          <p:nvPr/>
        </p:nvSpPr>
        <p:spPr>
          <a:xfrm>
            <a:off x="6733034" y="1970626"/>
            <a:ext cx="4786175" cy="4507771"/>
          </a:xfrm>
          <a:prstGeom prst="roundRect">
            <a:avLst>
              <a:gd name="adj" fmla="val 5968"/>
            </a:avLst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4B3845F3-CCC7-6A40-065E-95C70369DB6E}"/>
              </a:ext>
            </a:extLst>
          </p:cNvPr>
          <p:cNvSpPr/>
          <p:nvPr/>
        </p:nvSpPr>
        <p:spPr>
          <a:xfrm>
            <a:off x="6487707" y="1725300"/>
            <a:ext cx="4786175" cy="4507771"/>
          </a:xfrm>
          <a:prstGeom prst="roundRect">
            <a:avLst>
              <a:gd name="adj" fmla="val 5968"/>
            </a:avLst>
          </a:prstGeom>
          <a:solidFill>
            <a:schemeClr val="bg2"/>
          </a:solidFill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Marcador de posición de imagen 14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71D553C-6CDD-5B20-C99B-30B7AC98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424" y="2223039"/>
            <a:ext cx="1489730" cy="14944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5" name="Google Shape;239;p26">
            <a:extLst>
              <a:ext uri="{FF2B5EF4-FFF2-40B4-BE49-F238E27FC236}">
                <a16:creationId xmlns:a16="http://schemas.microsoft.com/office/drawing/2014/main" id="{6B8F2800-1864-9725-4E89-C585015038D3}"/>
              </a:ext>
            </a:extLst>
          </p:cNvPr>
          <p:cNvSpPr txBox="1"/>
          <p:nvPr/>
        </p:nvSpPr>
        <p:spPr>
          <a:xfrm>
            <a:off x="7025499" y="3990336"/>
            <a:ext cx="3809580" cy="15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1. Fusce mattis ullamcorper aliquam.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2. Proin egestas ligula vulputate, malesuada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3. Morbi efficitur nec est nec blandit.</a:t>
            </a:r>
            <a:endParaRPr sz="1600" dirty="0">
              <a:solidFill>
                <a:schemeClr val="tx1">
                  <a:lumMod val="5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326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F285D3-6FE7-2A4B-9CFD-847F9610C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6BFCE-43DF-2F4A-9B78-EEC070D02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6216" y="4504431"/>
            <a:ext cx="3235301" cy="327543"/>
          </a:xfrm>
        </p:spPr>
        <p:txBody>
          <a:bodyPr/>
          <a:lstStyle/>
          <a:p>
            <a:r>
              <a:rPr lang="es-ES" sz="1400" b="1" spc="300" dirty="0">
                <a:solidFill>
                  <a:schemeClr val="tx1">
                    <a:lumMod val="75000"/>
                  </a:schemeClr>
                </a:solidFill>
              </a:rPr>
              <a:t>NAME - CEO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657B06-2C1D-684F-BE77-3BC6CBA1D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SUBHEADING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15" name="Marcador de posición de imagen 14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F7B462-2698-4B47-8825-520C6A5A9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622" y="1784031"/>
            <a:ext cx="2443721" cy="2451428"/>
          </a:xfrm>
          <a:noFill/>
          <a:ln w="19050">
            <a:solidFill>
              <a:schemeClr val="accent1"/>
            </a:solidFill>
          </a:ln>
        </p:spPr>
      </p:pic>
      <p:pic>
        <p:nvPicPr>
          <p:cNvPr id="17" name="Marcador de posición de imagen 16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613BB235-67FA-304D-A28B-535E048420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139" y="1784031"/>
            <a:ext cx="2443721" cy="2451428"/>
          </a:xfrm>
          <a:ln w="19050">
            <a:solidFill>
              <a:schemeClr val="accent1"/>
            </a:solidFill>
          </a:ln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59D678E3-2572-3441-BBEF-E244ED341B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656" y="1784031"/>
            <a:ext cx="2443721" cy="2451428"/>
          </a:xfrm>
          <a:ln w="19050">
            <a:solidFill>
              <a:schemeClr val="accent1"/>
            </a:solidFill>
          </a:ln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866B0C5-6CB8-8648-5703-C359E35D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609644"/>
            <a:ext cx="11267399" cy="800944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The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problem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06758DE9-5E7E-E84D-5C1A-9B05328B5C0D}"/>
              </a:ext>
            </a:extLst>
          </p:cNvPr>
          <p:cNvSpPr txBox="1">
            <a:spLocks/>
          </p:cNvSpPr>
          <p:nvPr/>
        </p:nvSpPr>
        <p:spPr>
          <a:xfrm>
            <a:off x="886216" y="4831974"/>
            <a:ext cx="3235301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chemeClr val="tx1"/>
                </a:solidFill>
              </a:rPr>
              <a:t>Lorem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ipsum</a:t>
            </a:r>
            <a:r>
              <a:rPr lang="es-ES" sz="1400" dirty="0">
                <a:solidFill>
                  <a:schemeClr val="tx1"/>
                </a:solidFill>
              </a:rPr>
              <a:t> dolor </a:t>
            </a:r>
            <a:r>
              <a:rPr lang="es-ES" sz="1400" dirty="0" err="1">
                <a:solidFill>
                  <a:schemeClr val="tx1"/>
                </a:solidFill>
              </a:rPr>
              <a:t>sit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amet</a:t>
            </a:r>
            <a:r>
              <a:rPr lang="es-ES" sz="1400" dirty="0">
                <a:solidFill>
                  <a:schemeClr val="tx1"/>
                </a:solidFill>
              </a:rPr>
              <a:t>, </a:t>
            </a:r>
            <a:r>
              <a:rPr lang="es-ES" sz="1400" dirty="0" err="1">
                <a:solidFill>
                  <a:schemeClr val="tx1"/>
                </a:solidFill>
              </a:rPr>
              <a:t>consectetur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934B857A-5F68-A63F-1D77-683F1A6C63D6}"/>
              </a:ext>
            </a:extLst>
          </p:cNvPr>
          <p:cNvSpPr txBox="1">
            <a:spLocks/>
          </p:cNvSpPr>
          <p:nvPr/>
        </p:nvSpPr>
        <p:spPr>
          <a:xfrm>
            <a:off x="4478349" y="4504431"/>
            <a:ext cx="3235301" cy="327543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spc="300">
                <a:solidFill>
                  <a:schemeClr val="tx1">
                    <a:lumMod val="75000"/>
                  </a:schemeClr>
                </a:solidFill>
              </a:rPr>
              <a:t>NAME - CEO</a:t>
            </a:r>
            <a:endParaRPr lang="es-ES" sz="1400" b="1" spc="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2CE14B31-9E18-E75C-6EDF-A490BEEB0FCE}"/>
              </a:ext>
            </a:extLst>
          </p:cNvPr>
          <p:cNvSpPr txBox="1">
            <a:spLocks/>
          </p:cNvSpPr>
          <p:nvPr/>
        </p:nvSpPr>
        <p:spPr>
          <a:xfrm>
            <a:off x="4478349" y="4831974"/>
            <a:ext cx="3235301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chemeClr val="tx1"/>
                </a:solidFill>
              </a:rPr>
              <a:t>Lorem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ipsum</a:t>
            </a:r>
            <a:r>
              <a:rPr lang="es-ES" sz="1400" dirty="0">
                <a:solidFill>
                  <a:schemeClr val="tx1"/>
                </a:solidFill>
              </a:rPr>
              <a:t> dolor </a:t>
            </a:r>
            <a:r>
              <a:rPr lang="es-ES" sz="1400" dirty="0" err="1">
                <a:solidFill>
                  <a:schemeClr val="tx1"/>
                </a:solidFill>
              </a:rPr>
              <a:t>sit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amet</a:t>
            </a:r>
            <a:r>
              <a:rPr lang="es-ES" sz="1400" dirty="0">
                <a:solidFill>
                  <a:schemeClr val="tx1"/>
                </a:solidFill>
              </a:rPr>
              <a:t>, </a:t>
            </a:r>
            <a:r>
              <a:rPr lang="es-ES" sz="1400" dirty="0" err="1">
                <a:solidFill>
                  <a:schemeClr val="tx1"/>
                </a:solidFill>
              </a:rPr>
              <a:t>consectetur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117AD31F-1B86-37EF-F596-33F73519A6F5}"/>
              </a:ext>
            </a:extLst>
          </p:cNvPr>
          <p:cNvSpPr txBox="1">
            <a:spLocks/>
          </p:cNvSpPr>
          <p:nvPr/>
        </p:nvSpPr>
        <p:spPr>
          <a:xfrm>
            <a:off x="8069042" y="4504431"/>
            <a:ext cx="3235301" cy="327543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spc="300">
                <a:solidFill>
                  <a:schemeClr val="tx1">
                    <a:lumMod val="75000"/>
                  </a:schemeClr>
                </a:solidFill>
              </a:rPr>
              <a:t>NAME - CEO</a:t>
            </a:r>
            <a:endParaRPr lang="es-ES" sz="1400" b="1" spc="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253753DE-9A0E-6B43-896C-AC0D7D2AF0FF}"/>
              </a:ext>
            </a:extLst>
          </p:cNvPr>
          <p:cNvSpPr txBox="1">
            <a:spLocks/>
          </p:cNvSpPr>
          <p:nvPr/>
        </p:nvSpPr>
        <p:spPr>
          <a:xfrm>
            <a:off x="8069042" y="4831974"/>
            <a:ext cx="3235301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chemeClr val="tx1"/>
                </a:solidFill>
              </a:rPr>
              <a:t>Lorem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ipsum</a:t>
            </a:r>
            <a:r>
              <a:rPr lang="es-ES" sz="1400" dirty="0">
                <a:solidFill>
                  <a:schemeClr val="tx1"/>
                </a:solidFill>
              </a:rPr>
              <a:t> dolor </a:t>
            </a:r>
            <a:r>
              <a:rPr lang="es-ES" sz="1400" dirty="0" err="1">
                <a:solidFill>
                  <a:schemeClr val="tx1"/>
                </a:solidFill>
              </a:rPr>
              <a:t>sit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amet</a:t>
            </a:r>
            <a:r>
              <a:rPr lang="es-ES" sz="1400" dirty="0">
                <a:solidFill>
                  <a:schemeClr val="tx1"/>
                </a:solidFill>
              </a:rPr>
              <a:t>, </a:t>
            </a:r>
            <a:r>
              <a:rPr lang="es-ES" sz="1400" dirty="0" err="1">
                <a:solidFill>
                  <a:schemeClr val="tx1"/>
                </a:solidFill>
              </a:rPr>
              <a:t>consectetur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</a:rPr>
              <a:t>Money, </a:t>
            </a:r>
            <a:r>
              <a:rPr lang="es-ES" sz="3600" dirty="0" err="1">
                <a:solidFill>
                  <a:schemeClr val="accent1"/>
                </a:solidFill>
              </a:rPr>
              <a:t>Milestones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2C997E9-90DE-BEDC-F09B-7BD03691855C}"/>
              </a:ext>
            </a:extLst>
          </p:cNvPr>
          <p:cNvSpPr/>
          <p:nvPr/>
        </p:nvSpPr>
        <p:spPr>
          <a:xfrm>
            <a:off x="5803728" y="2123532"/>
            <a:ext cx="2610936" cy="261093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80AEAB40-4D80-5AAB-723A-45B228E4E929}"/>
              </a:ext>
            </a:extLst>
          </p:cNvPr>
          <p:cNvSpPr txBox="1">
            <a:spLocks/>
          </p:cNvSpPr>
          <p:nvPr/>
        </p:nvSpPr>
        <p:spPr>
          <a:xfrm>
            <a:off x="5992834" y="3071109"/>
            <a:ext cx="2232723" cy="71578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s-ES" sz="4000" dirty="0">
                <a:solidFill>
                  <a:schemeClr val="accent3"/>
                </a:solidFill>
                <a:latin typeface="+mj-lt"/>
                <a:ea typeface="Helvetica Neue"/>
                <a:cs typeface="Helvetica Neue"/>
                <a:sym typeface="Helvetica Neue"/>
              </a:rPr>
              <a:t>XXX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79B4E79A-C9BB-8650-061F-ABD79CD22EF4}"/>
              </a:ext>
            </a:extLst>
          </p:cNvPr>
          <p:cNvSpPr txBox="1">
            <a:spLocks/>
          </p:cNvSpPr>
          <p:nvPr/>
        </p:nvSpPr>
        <p:spPr>
          <a:xfrm>
            <a:off x="6036081" y="5155131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err="1">
                <a:solidFill>
                  <a:schemeClr val="accent3"/>
                </a:solidFill>
              </a:rPr>
              <a:t>Lorem</a:t>
            </a:r>
            <a:r>
              <a:rPr lang="es-ES" sz="1400" dirty="0">
                <a:solidFill>
                  <a:schemeClr val="accent3"/>
                </a:solidFill>
              </a:rPr>
              <a:t> </a:t>
            </a:r>
            <a:r>
              <a:rPr lang="es-ES" sz="1400" dirty="0" err="1">
                <a:solidFill>
                  <a:schemeClr val="accent3"/>
                </a:solidFill>
              </a:rPr>
              <a:t>ipsum</a:t>
            </a:r>
            <a:r>
              <a:rPr lang="es-ES" sz="1400" dirty="0">
                <a:solidFill>
                  <a:schemeClr val="accent3"/>
                </a:solidFill>
              </a:rPr>
              <a:t> dolor </a:t>
            </a:r>
            <a:r>
              <a:rPr lang="es-ES" sz="1400" dirty="0" err="1">
                <a:solidFill>
                  <a:schemeClr val="accent3"/>
                </a:solidFill>
              </a:rPr>
              <a:t>sit</a:t>
            </a:r>
            <a:r>
              <a:rPr lang="es-ES" sz="1400" dirty="0">
                <a:solidFill>
                  <a:schemeClr val="accent3"/>
                </a:solidFill>
              </a:rPr>
              <a:t> </a:t>
            </a:r>
            <a:r>
              <a:rPr lang="es-ES" sz="1400" dirty="0" err="1">
                <a:solidFill>
                  <a:schemeClr val="accent3"/>
                </a:solidFill>
              </a:rPr>
              <a:t>amet</a:t>
            </a:r>
            <a:r>
              <a:rPr lang="es-ES" sz="1400" dirty="0">
                <a:solidFill>
                  <a:schemeClr val="accent3"/>
                </a:solidFill>
              </a:rPr>
              <a:t>, </a:t>
            </a:r>
            <a:r>
              <a:rPr lang="es-ES" sz="1400" dirty="0" err="1">
                <a:solidFill>
                  <a:schemeClr val="accent3"/>
                </a:solidFill>
              </a:rPr>
              <a:t>consectetur</a:t>
            </a:r>
            <a:endParaRPr lang="es-ES" sz="1400" dirty="0">
              <a:solidFill>
                <a:schemeClr val="accent3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62BFF3B-BD81-5328-66F0-F61037B0E909}"/>
              </a:ext>
            </a:extLst>
          </p:cNvPr>
          <p:cNvSpPr/>
          <p:nvPr/>
        </p:nvSpPr>
        <p:spPr>
          <a:xfrm>
            <a:off x="9075543" y="2123532"/>
            <a:ext cx="2610936" cy="261093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FEFACF3D-4007-9807-7EA9-07ADFC3C7B4C}"/>
              </a:ext>
            </a:extLst>
          </p:cNvPr>
          <p:cNvSpPr txBox="1">
            <a:spLocks/>
          </p:cNvSpPr>
          <p:nvPr/>
        </p:nvSpPr>
        <p:spPr>
          <a:xfrm>
            <a:off x="9264649" y="3071109"/>
            <a:ext cx="2232723" cy="71578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s-ES" sz="4000" dirty="0">
                <a:solidFill>
                  <a:schemeClr val="accent1"/>
                </a:solidFill>
                <a:latin typeface="+mj-lt"/>
                <a:ea typeface="Helvetica Neue"/>
                <a:cs typeface="Helvetica Neue"/>
                <a:sym typeface="Helvetica Neue"/>
              </a:rPr>
              <a:t>XXX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D5727F-605B-F9C6-4A0C-20CA29975DDC}"/>
              </a:ext>
            </a:extLst>
          </p:cNvPr>
          <p:cNvSpPr txBox="1">
            <a:spLocks/>
          </p:cNvSpPr>
          <p:nvPr/>
        </p:nvSpPr>
        <p:spPr>
          <a:xfrm>
            <a:off x="9307896" y="5155131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err="1"/>
              <a:t>Lorem</a:t>
            </a:r>
            <a:r>
              <a:rPr lang="es-ES" sz="1400" dirty="0"/>
              <a:t> </a:t>
            </a:r>
            <a:r>
              <a:rPr lang="es-ES" sz="1400" dirty="0" err="1"/>
              <a:t>ipsum</a:t>
            </a:r>
            <a:r>
              <a:rPr lang="es-ES" sz="1400" dirty="0"/>
              <a:t> dolor </a:t>
            </a:r>
            <a:r>
              <a:rPr lang="es-ES" sz="1400" dirty="0" err="1"/>
              <a:t>sit</a:t>
            </a:r>
            <a:r>
              <a:rPr lang="es-ES" sz="1400" dirty="0"/>
              <a:t> </a:t>
            </a:r>
            <a:r>
              <a:rPr lang="es-ES" sz="1400" dirty="0" err="1"/>
              <a:t>amet</a:t>
            </a:r>
            <a:r>
              <a:rPr lang="es-ES" sz="1400" dirty="0"/>
              <a:t>, </a:t>
            </a:r>
            <a:r>
              <a:rPr lang="es-ES" sz="1400" dirty="0" err="1"/>
              <a:t>consectetur</a:t>
            </a:r>
            <a:endParaRPr lang="es-ES" sz="1400" dirty="0"/>
          </a:p>
        </p:txBody>
      </p:sp>
      <p:sp>
        <p:nvSpPr>
          <p:cNvPr id="21" name="Google Shape;196;p23">
            <a:extLst>
              <a:ext uri="{FF2B5EF4-FFF2-40B4-BE49-F238E27FC236}">
                <a16:creationId xmlns:a16="http://schemas.microsoft.com/office/drawing/2014/main" id="{1170CCDA-8B76-BD8E-44AE-619D537478E9}"/>
              </a:ext>
            </a:extLst>
          </p:cNvPr>
          <p:cNvSpPr txBox="1"/>
          <p:nvPr/>
        </p:nvSpPr>
        <p:spPr>
          <a:xfrm>
            <a:off x="407472" y="1790794"/>
            <a:ext cx="4997903" cy="25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Vestibulum in tincidunt risus. Cras vitae pulvinar massa, non malesuada est.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Cras et ullamcorper risus. Suspendisse ac ipsum ac ex feugiat vehicula.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s" sz="17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Donec ante enim, semper id justo vel, auctor consequat dolor.</a:t>
            </a:r>
            <a:endParaRPr sz="1700" dirty="0">
              <a:solidFill>
                <a:srgbClr val="2B3447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DC786FC-F738-F284-86EA-3806C13CE6DB}"/>
              </a:ext>
            </a:extLst>
          </p:cNvPr>
          <p:cNvSpPr/>
          <p:nvPr/>
        </p:nvSpPr>
        <p:spPr>
          <a:xfrm>
            <a:off x="5593396" y="1906048"/>
            <a:ext cx="3031599" cy="303159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42229B5-3F08-ABBD-EE8F-EF6BA6438326}"/>
              </a:ext>
            </a:extLst>
          </p:cNvPr>
          <p:cNvSpPr/>
          <p:nvPr/>
        </p:nvSpPr>
        <p:spPr>
          <a:xfrm>
            <a:off x="8869303" y="1906048"/>
            <a:ext cx="3031599" cy="303159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3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Milestones</a:t>
            </a:r>
            <a:r>
              <a:rPr lang="es-ES" sz="3600" dirty="0">
                <a:solidFill>
                  <a:schemeClr val="accent1"/>
                </a:solidFill>
              </a:rPr>
              <a:t> / </a:t>
            </a:r>
            <a:r>
              <a:rPr lang="es-ES" sz="3600" dirty="0" err="1">
                <a:solidFill>
                  <a:schemeClr val="accent1"/>
                </a:solidFill>
              </a:rPr>
              <a:t>Roadmap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CEEBCCFB-6673-48F2-1218-63485F063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516" y="4537884"/>
            <a:ext cx="2099695" cy="327543"/>
          </a:xfrm>
        </p:spPr>
        <p:txBody>
          <a:bodyPr/>
          <a:lstStyle/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JUNE 2023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C5B5661-E12C-98AE-725B-D4BC4B729E62}"/>
              </a:ext>
            </a:extLst>
          </p:cNvPr>
          <p:cNvSpPr txBox="1">
            <a:spLocks/>
          </p:cNvSpPr>
          <p:nvPr/>
        </p:nvSpPr>
        <p:spPr>
          <a:xfrm>
            <a:off x="469731" y="4865427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Past</a:t>
            </a: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8518D91-F629-3D5C-C3E4-4D6E727E6FB2}"/>
              </a:ext>
            </a:extLst>
          </p:cNvPr>
          <p:cNvCxnSpPr/>
          <p:nvPr/>
        </p:nvCxnSpPr>
        <p:spPr>
          <a:xfrm>
            <a:off x="501805" y="3674326"/>
            <a:ext cx="11095463" cy="0"/>
          </a:xfrm>
          <a:prstGeom prst="line">
            <a:avLst/>
          </a:prstGeom>
          <a:ln w="28575">
            <a:solidFill>
              <a:srgbClr val="2B3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B2C997E9-90DE-BEDC-F09B-7BD03691855C}"/>
              </a:ext>
            </a:extLst>
          </p:cNvPr>
          <p:cNvSpPr/>
          <p:nvPr/>
        </p:nvSpPr>
        <p:spPr>
          <a:xfrm>
            <a:off x="1407596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C5B8E192-9A79-078F-C3E8-CB5EE1454F9A}"/>
              </a:ext>
            </a:extLst>
          </p:cNvPr>
          <p:cNvSpPr txBox="1">
            <a:spLocks/>
          </p:cNvSpPr>
          <p:nvPr/>
        </p:nvSpPr>
        <p:spPr>
          <a:xfrm>
            <a:off x="4123359" y="4537884"/>
            <a:ext cx="2099695" cy="327543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DECEMBER 2023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E143843C-D2F2-CA36-7BE0-1BD583CEC066}"/>
              </a:ext>
            </a:extLst>
          </p:cNvPr>
          <p:cNvSpPr txBox="1">
            <a:spLocks/>
          </p:cNvSpPr>
          <p:nvPr/>
        </p:nvSpPr>
        <p:spPr>
          <a:xfrm>
            <a:off x="4071574" y="4865427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Past</a:t>
            </a: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1472714E-6C61-BC55-A940-EB0AF958B3AF}"/>
              </a:ext>
            </a:extLst>
          </p:cNvPr>
          <p:cNvSpPr txBox="1">
            <a:spLocks/>
          </p:cNvSpPr>
          <p:nvPr/>
        </p:nvSpPr>
        <p:spPr>
          <a:xfrm>
            <a:off x="7473528" y="4537884"/>
            <a:ext cx="2522759" cy="327543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SEPTEMBER 2024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BDD8615-8770-4A0E-99E6-271F4F8D807F}"/>
              </a:ext>
            </a:extLst>
          </p:cNvPr>
          <p:cNvSpPr txBox="1">
            <a:spLocks/>
          </p:cNvSpPr>
          <p:nvPr/>
        </p:nvSpPr>
        <p:spPr>
          <a:xfrm>
            <a:off x="7651114" y="4865427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Future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1BE9D696-677A-C3C9-D1E0-5FF8B1F960C9}"/>
              </a:ext>
            </a:extLst>
          </p:cNvPr>
          <p:cNvSpPr txBox="1">
            <a:spLocks/>
          </p:cNvSpPr>
          <p:nvPr/>
        </p:nvSpPr>
        <p:spPr>
          <a:xfrm>
            <a:off x="2294561" y="1984255"/>
            <a:ext cx="2099695" cy="327543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OCTOBER 2023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FCA416F9-FE2D-21E8-45F2-9427FDCA4EF4}"/>
              </a:ext>
            </a:extLst>
          </p:cNvPr>
          <p:cNvSpPr txBox="1">
            <a:spLocks/>
          </p:cNvSpPr>
          <p:nvPr/>
        </p:nvSpPr>
        <p:spPr>
          <a:xfrm>
            <a:off x="2242776" y="2311798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Past</a:t>
            </a: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AA2C10F8-9045-CC4C-D589-BC5B08F88B7A}"/>
              </a:ext>
            </a:extLst>
          </p:cNvPr>
          <p:cNvSpPr txBox="1">
            <a:spLocks/>
          </p:cNvSpPr>
          <p:nvPr/>
        </p:nvSpPr>
        <p:spPr>
          <a:xfrm>
            <a:off x="5896404" y="1984255"/>
            <a:ext cx="2099695" cy="327543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MARCH 2024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3AEBE866-77E0-C9DE-6AE0-1A6B09DB7A92}"/>
              </a:ext>
            </a:extLst>
          </p:cNvPr>
          <p:cNvSpPr txBox="1">
            <a:spLocks/>
          </p:cNvSpPr>
          <p:nvPr/>
        </p:nvSpPr>
        <p:spPr>
          <a:xfrm>
            <a:off x="5844619" y="2311798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Past</a:t>
            </a: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4BDAE275-E23F-C1A2-09C7-36E65F3BBFA1}"/>
              </a:ext>
            </a:extLst>
          </p:cNvPr>
          <p:cNvSpPr txBox="1">
            <a:spLocks/>
          </p:cNvSpPr>
          <p:nvPr/>
        </p:nvSpPr>
        <p:spPr>
          <a:xfrm>
            <a:off x="9475944" y="1984255"/>
            <a:ext cx="2099695" cy="327543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spc="300" dirty="0">
                <a:solidFill>
                  <a:srgbClr val="2B3447"/>
                </a:solidFill>
              </a:rPr>
              <a:t>DECEMBER 2024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36C9A0D8-B87C-23C6-D23A-D2F9CC0E2C39}"/>
              </a:ext>
            </a:extLst>
          </p:cNvPr>
          <p:cNvSpPr txBox="1">
            <a:spLocks/>
          </p:cNvSpPr>
          <p:nvPr/>
        </p:nvSpPr>
        <p:spPr>
          <a:xfrm>
            <a:off x="9424159" y="2311798"/>
            <a:ext cx="2203264" cy="58722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Helvetica Neue"/>
                <a:ea typeface="Helvetica Neue"/>
                <a:cs typeface="Helvetica Neue"/>
                <a:sym typeface="Helvetica Neue"/>
              </a:rPr>
              <a:t>Future </a:t>
            </a:r>
            <a:r>
              <a:rPr lang="es-ES" sz="1400" dirty="0" err="1">
                <a:latin typeface="Helvetica Neue"/>
                <a:ea typeface="Helvetica Neue"/>
                <a:cs typeface="Helvetica Neue"/>
                <a:sym typeface="Helvetica Neue"/>
              </a:rPr>
              <a:t>milestone</a:t>
            </a:r>
            <a:endParaRPr lang="es-E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05F697F3-835B-3065-9B4D-45CBC75DFA62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1571365" y="3845371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9967100-A422-DE80-0BF4-01A2E4525471}"/>
              </a:ext>
            </a:extLst>
          </p:cNvPr>
          <p:cNvCxnSpPr>
            <a:cxnSpLocks/>
          </p:cNvCxnSpPr>
          <p:nvPr/>
        </p:nvCxnSpPr>
        <p:spPr>
          <a:xfrm>
            <a:off x="3354603" y="3007806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C58501C-7C05-C2F5-616F-70A61E191624}"/>
              </a:ext>
            </a:extLst>
          </p:cNvPr>
          <p:cNvCxnSpPr>
            <a:cxnSpLocks/>
          </p:cNvCxnSpPr>
          <p:nvPr/>
        </p:nvCxnSpPr>
        <p:spPr>
          <a:xfrm>
            <a:off x="6945296" y="3007806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96BB85E-DF28-E72C-A476-E2681B724FF9}"/>
              </a:ext>
            </a:extLst>
          </p:cNvPr>
          <p:cNvCxnSpPr>
            <a:cxnSpLocks/>
          </p:cNvCxnSpPr>
          <p:nvPr/>
        </p:nvCxnSpPr>
        <p:spPr>
          <a:xfrm>
            <a:off x="10502535" y="3007806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FF50DE6-E46C-4D2E-C2D8-33F3CAD51F97}"/>
              </a:ext>
            </a:extLst>
          </p:cNvPr>
          <p:cNvCxnSpPr>
            <a:cxnSpLocks/>
          </p:cNvCxnSpPr>
          <p:nvPr/>
        </p:nvCxnSpPr>
        <p:spPr>
          <a:xfrm>
            <a:off x="5157273" y="3845371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C4BFDAA-B7FB-7BCE-BC8F-8C56384E69F2}"/>
              </a:ext>
            </a:extLst>
          </p:cNvPr>
          <p:cNvCxnSpPr>
            <a:cxnSpLocks/>
          </p:cNvCxnSpPr>
          <p:nvPr/>
        </p:nvCxnSpPr>
        <p:spPr>
          <a:xfrm>
            <a:off x="8736815" y="3845371"/>
            <a:ext cx="0" cy="5100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4F29AE48-964E-9A49-533B-F09777993C1F}"/>
              </a:ext>
            </a:extLst>
          </p:cNvPr>
          <p:cNvSpPr/>
          <p:nvPr/>
        </p:nvSpPr>
        <p:spPr>
          <a:xfrm>
            <a:off x="1504003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6E6B093-BA36-996C-515F-D41BF42D30BE}"/>
              </a:ext>
            </a:extLst>
          </p:cNvPr>
          <p:cNvSpPr/>
          <p:nvPr/>
        </p:nvSpPr>
        <p:spPr>
          <a:xfrm>
            <a:off x="3183642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6B45194-D9E2-2104-0FC9-28E1A6F8159D}"/>
              </a:ext>
            </a:extLst>
          </p:cNvPr>
          <p:cNvSpPr/>
          <p:nvPr/>
        </p:nvSpPr>
        <p:spPr>
          <a:xfrm>
            <a:off x="3269163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59877834-68F6-E844-CADE-B8082AA2DE03}"/>
              </a:ext>
            </a:extLst>
          </p:cNvPr>
          <p:cNvSpPr/>
          <p:nvPr/>
        </p:nvSpPr>
        <p:spPr>
          <a:xfrm>
            <a:off x="4994857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E7E94E2C-40FF-7DDF-59FB-B2BF9030CE9E}"/>
              </a:ext>
            </a:extLst>
          </p:cNvPr>
          <p:cNvSpPr/>
          <p:nvPr/>
        </p:nvSpPr>
        <p:spPr>
          <a:xfrm>
            <a:off x="5081067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8A34752-B42F-76F6-E24F-467D6E3225F8}"/>
              </a:ext>
            </a:extLst>
          </p:cNvPr>
          <p:cNvSpPr/>
          <p:nvPr/>
        </p:nvSpPr>
        <p:spPr>
          <a:xfrm>
            <a:off x="6770903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4993277-D21D-CAC2-567A-A09FF2CD410D}"/>
              </a:ext>
            </a:extLst>
          </p:cNvPr>
          <p:cNvSpPr/>
          <p:nvPr/>
        </p:nvSpPr>
        <p:spPr>
          <a:xfrm>
            <a:off x="6856424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BE47F32-EF37-58B1-0C85-4FE10B245C1F}"/>
              </a:ext>
            </a:extLst>
          </p:cNvPr>
          <p:cNvSpPr/>
          <p:nvPr/>
        </p:nvSpPr>
        <p:spPr>
          <a:xfrm>
            <a:off x="8573327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DA92CEB-38A2-2F01-3D1A-19954541A1D5}"/>
              </a:ext>
            </a:extLst>
          </p:cNvPr>
          <p:cNvSpPr/>
          <p:nvPr/>
        </p:nvSpPr>
        <p:spPr>
          <a:xfrm>
            <a:off x="8658848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8734D9E6-28B6-4D3E-F5CE-79B8AFE85CDA}"/>
              </a:ext>
            </a:extLst>
          </p:cNvPr>
          <p:cNvSpPr/>
          <p:nvPr/>
        </p:nvSpPr>
        <p:spPr>
          <a:xfrm>
            <a:off x="10349373" y="3517834"/>
            <a:ext cx="327537" cy="327537"/>
          </a:xfrm>
          <a:prstGeom prst="ellipse">
            <a:avLst/>
          </a:prstGeom>
          <a:solidFill>
            <a:srgbClr val="2B3447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94A781C1-875B-167F-F1D8-521A22B4A405}"/>
              </a:ext>
            </a:extLst>
          </p:cNvPr>
          <p:cNvSpPr/>
          <p:nvPr/>
        </p:nvSpPr>
        <p:spPr>
          <a:xfrm>
            <a:off x="10434894" y="3603356"/>
            <a:ext cx="156492" cy="1564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8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46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76E43A-FC3F-3644-9DED-2AD48A282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41" y="6357204"/>
            <a:ext cx="2743200" cy="365125"/>
          </a:xfrm>
        </p:spPr>
        <p:txBody>
          <a:bodyPr/>
          <a:lstStyle/>
          <a:p>
            <a:fld id="{E7EBEDA2-51E6-554C-A63C-E820F6D0080D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2F9BFA-3906-654F-9320-2477DAFE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8" y="609471"/>
            <a:ext cx="11259303" cy="561422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The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problem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4DC132-7485-2B4D-A468-2B674D349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358" y="1490164"/>
            <a:ext cx="5682642" cy="3287732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1.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Lorem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ipsum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b="1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dolor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sit</a:t>
            </a:r>
            <a:r>
              <a:rPr lang="es-ES" b="1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amet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consectetur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adipiscing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elit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2. Quisque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nec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felis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et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nibh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s-ES" b="1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luctus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3.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Nam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euismod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est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quis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lorem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ornare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porttitor</a:t>
            </a:r>
            <a:r>
              <a:rPr lang="es-ES" b="1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et id </a:t>
            </a:r>
            <a:r>
              <a:rPr lang="es-ES" b="1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nisl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s-ES" dirty="0">
                <a:solidFill>
                  <a:srgbClr val="2B3447"/>
                </a:solidFill>
              </a:rPr>
              <a:t>	</a:t>
            </a:r>
          </a:p>
          <a:p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11DD73F-D298-8F41-ACAC-034745B649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760" y="366676"/>
            <a:ext cx="11259303" cy="198438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7" name="Marcador de posición de imagen 8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36750AF4-B0B5-C481-450D-BE3097690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 r="22812"/>
          <a:stretch/>
        </p:blipFill>
        <p:spPr>
          <a:xfrm>
            <a:off x="6311589" y="549275"/>
            <a:ext cx="5364155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F285D3-6FE7-2A4B-9CFD-847F9610C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6BFCE-43DF-2F4A-9B78-EEC070D02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6216" y="4913530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657B06-2C1D-684F-BE77-3BC6CBA1D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SUBHEADING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15" name="Marcador de posición de imagen 14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F7B462-2698-4B47-8825-520C6A5A9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622" y="2029357"/>
            <a:ext cx="2443721" cy="2451428"/>
          </a:xfrm>
          <a:noFill/>
          <a:ln w="19050">
            <a:solidFill>
              <a:schemeClr val="accent1"/>
            </a:solidFill>
          </a:ln>
        </p:spPr>
      </p:pic>
      <p:pic>
        <p:nvPicPr>
          <p:cNvPr id="17" name="Marcador de posición de imagen 16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613BB235-67FA-304D-A28B-535E048420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139" y="2029357"/>
            <a:ext cx="2443721" cy="2451428"/>
          </a:xfrm>
          <a:ln w="19050">
            <a:solidFill>
              <a:schemeClr val="accent1"/>
            </a:solidFill>
          </a:ln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59D678E3-2572-3441-BBEF-E244ED341B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656" y="2029357"/>
            <a:ext cx="2443721" cy="2451428"/>
          </a:xfrm>
          <a:ln w="19050">
            <a:solidFill>
              <a:schemeClr val="accent1"/>
            </a:solidFill>
          </a:ln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843A913-C7C1-A647-AC09-3701A9C74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28" y="4913529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2D91965-722C-A04B-95DA-C6603F8E6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0478" y="4913529"/>
            <a:ext cx="3235301" cy="587225"/>
          </a:xfrm>
        </p:spPr>
        <p:txBody>
          <a:bodyPr/>
          <a:lstStyle/>
          <a:p>
            <a:r>
              <a:rPr lang="es-ES" dirty="0" err="1">
                <a:solidFill>
                  <a:srgbClr val="2B3447"/>
                </a:solidFill>
              </a:rPr>
              <a:t>Lorem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ipsum</a:t>
            </a:r>
            <a:r>
              <a:rPr lang="es-ES" dirty="0">
                <a:solidFill>
                  <a:srgbClr val="2B3447"/>
                </a:solidFill>
              </a:rPr>
              <a:t> dolor </a:t>
            </a:r>
            <a:r>
              <a:rPr lang="es-ES" dirty="0" err="1">
                <a:solidFill>
                  <a:srgbClr val="2B3447"/>
                </a:solidFill>
              </a:rPr>
              <a:t>sit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amet</a:t>
            </a:r>
            <a:r>
              <a:rPr lang="es-ES" dirty="0">
                <a:solidFill>
                  <a:srgbClr val="2B3447"/>
                </a:solidFill>
              </a:rPr>
              <a:t>, </a:t>
            </a:r>
            <a:r>
              <a:rPr lang="es-ES" dirty="0" err="1">
                <a:solidFill>
                  <a:srgbClr val="2B3447"/>
                </a:solidFill>
              </a:rPr>
              <a:t>consectetur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866B0C5-6CB8-8648-5703-C359E35D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609644"/>
            <a:ext cx="11267399" cy="800944"/>
          </a:xfrm>
        </p:spPr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The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problem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1A57F-1707-9DB5-03FF-A8BF2F4B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Product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86CEB6-24B8-CD85-703A-709323FC2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BF2138-4D9E-B241-9F1E-D50B7219C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46AB8B4-A48E-E605-BA53-C93D9240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27975" y="1421395"/>
            <a:ext cx="8028878" cy="40077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94C2521-B021-F51B-2AAE-5A9195FBE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358" y="5591351"/>
            <a:ext cx="11258113" cy="603600"/>
          </a:xfrm>
        </p:spPr>
        <p:txBody>
          <a:bodyPr>
            <a:normAutofit/>
          </a:bodyPr>
          <a:lstStyle/>
          <a:p>
            <a:pPr algn="ctr"/>
            <a:endParaRPr lang="en-GB" sz="1400" spc="3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F6A0CD-D918-CF4E-AAE6-9E1C20530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02CA15-6B26-164B-930D-1E676237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Product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92ADFF8-3EB0-01F5-61F9-DF7D4C33F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59" y="1410588"/>
            <a:ext cx="3704934" cy="603600"/>
          </a:xfrm>
        </p:spPr>
        <p:txBody>
          <a:bodyPr/>
          <a:lstStyle/>
          <a:p>
            <a:r>
              <a:rPr lang="en-GB" dirty="0">
                <a:solidFill>
                  <a:srgbClr val="2B3447"/>
                </a:solidFill>
              </a:rPr>
              <a:t>Customer persona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D86347-DC69-8B48-90A9-C3CB0822F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391" y="2126748"/>
            <a:ext cx="5549289" cy="4978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Talk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about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ideal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customer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persona.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048598-BCE9-9946-BC95-649127F2C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9" name="Marcador de posición de imagen 8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06AA1592-42C6-1E47-8F24-F495BBE2A4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 r="22812"/>
          <a:stretch/>
        </p:blipFill>
        <p:spPr>
          <a:xfrm>
            <a:off x="6311589" y="549275"/>
            <a:ext cx="5364155" cy="5759450"/>
          </a:xfrm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8C2BA37-776F-A6B7-1151-5D717ACA4902}"/>
              </a:ext>
            </a:extLst>
          </p:cNvPr>
          <p:cNvSpPr txBox="1">
            <a:spLocks/>
          </p:cNvSpPr>
          <p:nvPr/>
        </p:nvSpPr>
        <p:spPr>
          <a:xfrm>
            <a:off x="416761" y="2803530"/>
            <a:ext cx="5579744" cy="10623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If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you’re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a B2C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company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focus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on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demographics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, and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interest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of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target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audience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 Be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narrow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and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specific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about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they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are.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63B473F-FE5C-D58E-BB3D-9C66D107296A}"/>
              </a:ext>
            </a:extLst>
          </p:cNvPr>
          <p:cNvSpPr txBox="1">
            <a:spLocks/>
          </p:cNvSpPr>
          <p:nvPr/>
        </p:nvSpPr>
        <p:spPr>
          <a:xfrm>
            <a:off x="416761" y="3865836"/>
            <a:ext cx="5579744" cy="10623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If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you’re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a B2B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company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tell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us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about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type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of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company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that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will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buy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products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/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service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and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decision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maker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is</a:t>
            </a:r>
            <a:r>
              <a:rPr lang="es-ES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C13C309-C16C-BC5B-67E8-A0B44226B6E1}"/>
              </a:ext>
            </a:extLst>
          </p:cNvPr>
          <p:cNvSpPr txBox="1">
            <a:spLocks/>
          </p:cNvSpPr>
          <p:nvPr/>
        </p:nvSpPr>
        <p:spPr>
          <a:xfrm>
            <a:off x="420978" y="1414351"/>
            <a:ext cx="4595521" cy="6036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solidFill>
                  <a:srgbClr val="2B3447"/>
                </a:solidFill>
              </a:rPr>
              <a:t>Customer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validation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CC0BCD1A-10D4-FCD7-391B-28CC396AD032}"/>
              </a:ext>
            </a:extLst>
          </p:cNvPr>
          <p:cNvSpPr/>
          <p:nvPr/>
        </p:nvSpPr>
        <p:spPr>
          <a:xfrm>
            <a:off x="6134583" y="1974110"/>
            <a:ext cx="5554428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E7088C04-E9CE-277A-2F75-AD1F8DD1B0E3}"/>
              </a:ext>
            </a:extLst>
          </p:cNvPr>
          <p:cNvSpPr/>
          <p:nvPr/>
        </p:nvSpPr>
        <p:spPr>
          <a:xfrm>
            <a:off x="5937813" y="1765766"/>
            <a:ext cx="5554428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4D6DDBA-7399-9B43-9E38-7F38CBA13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F67A07-305A-F442-8006-10A320D8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Product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CF1641-AE02-3243-BBF8-421BB5671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977" y="1903963"/>
            <a:ext cx="4984399" cy="2717800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Assuming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product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is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live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give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investor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an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example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use case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of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technology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</a:p>
          <a:p>
            <a:b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Focus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on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success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metrics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you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used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to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track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performance.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6E3660-C62E-DF43-97DA-5AE5531FD6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11" name="Marcador de posición de imagen 10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3F47E3-30E0-8143-BBB6-C6F6D5F5A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904" y="1948504"/>
            <a:ext cx="1364924" cy="1369229"/>
          </a:xfr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2CFC66B7-6838-60AF-36F4-5E6C5F4080A3}"/>
              </a:ext>
            </a:extLst>
          </p:cNvPr>
          <p:cNvSpPr txBox="1">
            <a:spLocks/>
          </p:cNvSpPr>
          <p:nvPr/>
        </p:nvSpPr>
        <p:spPr>
          <a:xfrm>
            <a:off x="7890147" y="2040907"/>
            <a:ext cx="3294526" cy="7786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2B3447"/>
                </a:solidFill>
              </a:rPr>
              <a:t>“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quote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from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customer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about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experience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r>
              <a:rPr lang="es-ES" sz="2000" dirty="0">
                <a:solidFill>
                  <a:srgbClr val="2B3447"/>
                </a:solidFill>
              </a:rPr>
              <a:t>”</a:t>
            </a:r>
          </a:p>
          <a:p>
            <a:endParaRPr lang="en-GB" sz="2000" dirty="0">
              <a:solidFill>
                <a:srgbClr val="2B3447"/>
              </a:solidFill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D37B83-99CB-B0CD-E7E5-EF659EB20FBE}"/>
              </a:ext>
            </a:extLst>
          </p:cNvPr>
          <p:cNvSpPr txBox="1">
            <a:spLocks/>
          </p:cNvSpPr>
          <p:nvPr/>
        </p:nvSpPr>
        <p:spPr>
          <a:xfrm>
            <a:off x="7890147" y="3030496"/>
            <a:ext cx="3602094" cy="6036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1"/>
                </a:solidFill>
              </a:rPr>
              <a:t>Your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costumer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EC532285-86CB-D230-20E5-7B3C09E981B6}"/>
              </a:ext>
            </a:extLst>
          </p:cNvPr>
          <p:cNvSpPr/>
          <p:nvPr/>
        </p:nvSpPr>
        <p:spPr>
          <a:xfrm>
            <a:off x="6134583" y="4335346"/>
            <a:ext cx="5554428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9B945563-4F5C-3CA9-B6E8-6686C7D07964}"/>
              </a:ext>
            </a:extLst>
          </p:cNvPr>
          <p:cNvSpPr/>
          <p:nvPr/>
        </p:nvSpPr>
        <p:spPr>
          <a:xfrm>
            <a:off x="5937813" y="4127002"/>
            <a:ext cx="5554428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Marcador de posición de imagen 10" descr="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F49BC7F-8BF3-F1EA-754B-0469B7B4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904" y="4309740"/>
            <a:ext cx="1364924" cy="13692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668A9075-749E-BAB7-7DB1-AC3699245C13}"/>
              </a:ext>
            </a:extLst>
          </p:cNvPr>
          <p:cNvSpPr txBox="1">
            <a:spLocks/>
          </p:cNvSpPr>
          <p:nvPr/>
        </p:nvSpPr>
        <p:spPr>
          <a:xfrm>
            <a:off x="7890147" y="4402143"/>
            <a:ext cx="3294526" cy="7786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2B3447"/>
                </a:solidFill>
              </a:rPr>
              <a:t>“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quote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from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customer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about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experience</a:t>
            </a:r>
            <a:r>
              <a:rPr lang="es-ES" sz="2000" dirty="0">
                <a:solidFill>
                  <a:srgbClr val="2B3447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r>
              <a:rPr lang="es-ES" sz="2000" dirty="0">
                <a:solidFill>
                  <a:srgbClr val="2B3447"/>
                </a:solidFill>
              </a:rPr>
              <a:t>”</a:t>
            </a:r>
          </a:p>
          <a:p>
            <a:endParaRPr lang="en-GB" sz="2000" dirty="0">
              <a:solidFill>
                <a:srgbClr val="2B3447"/>
              </a:solidFill>
            </a:endParaRP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CDDCB713-688F-A29A-109A-FB6A04C12E1D}"/>
              </a:ext>
            </a:extLst>
          </p:cNvPr>
          <p:cNvSpPr txBox="1">
            <a:spLocks/>
          </p:cNvSpPr>
          <p:nvPr/>
        </p:nvSpPr>
        <p:spPr>
          <a:xfrm>
            <a:off x="7890147" y="5391732"/>
            <a:ext cx="3602094" cy="6036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1"/>
                </a:solidFill>
              </a:rPr>
              <a:t>Your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costumer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E6227D32-A212-930F-D16C-63C4D5A6BAC2}"/>
              </a:ext>
            </a:extLst>
          </p:cNvPr>
          <p:cNvSpPr/>
          <p:nvPr/>
        </p:nvSpPr>
        <p:spPr>
          <a:xfrm>
            <a:off x="927530" y="2104903"/>
            <a:ext cx="4840632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1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4D6DDBA-7399-9B43-9E38-7F38CBA13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F67A07-305A-F442-8006-10A320D8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Product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475B15-643A-134C-8956-13D116E63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78" y="1417811"/>
            <a:ext cx="4595521" cy="603600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2B3447"/>
                </a:solidFill>
              </a:rPr>
              <a:t>Customer</a:t>
            </a:r>
            <a:r>
              <a:rPr lang="es-ES" dirty="0">
                <a:solidFill>
                  <a:srgbClr val="2B3447"/>
                </a:solidFill>
              </a:rPr>
              <a:t> </a:t>
            </a:r>
            <a:r>
              <a:rPr lang="es-ES" dirty="0" err="1">
                <a:solidFill>
                  <a:srgbClr val="2B3447"/>
                </a:solidFill>
              </a:rPr>
              <a:t>validation</a:t>
            </a:r>
            <a:endParaRPr lang="es-ES" dirty="0">
              <a:solidFill>
                <a:srgbClr val="2B3447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6E3660-C62E-DF43-97DA-5AE5531FD6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9581292C-7F24-DF53-3C53-7132F8BBBF75}"/>
              </a:ext>
            </a:extLst>
          </p:cNvPr>
          <p:cNvSpPr/>
          <p:nvPr/>
        </p:nvSpPr>
        <p:spPr>
          <a:xfrm>
            <a:off x="712114" y="1915646"/>
            <a:ext cx="4840632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2CFC66B7-6838-60AF-36F4-5E6C5F4080A3}"/>
              </a:ext>
            </a:extLst>
          </p:cNvPr>
          <p:cNvSpPr txBox="1">
            <a:spLocks/>
          </p:cNvSpPr>
          <p:nvPr/>
        </p:nvSpPr>
        <p:spPr>
          <a:xfrm>
            <a:off x="996980" y="2230532"/>
            <a:ext cx="4555766" cy="108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+mj-lt"/>
              </a:rPr>
              <a:t>“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crazy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enough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think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can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change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world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,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do.</a:t>
            </a:r>
            <a:r>
              <a:rPr lang="es-ES" sz="2000" dirty="0">
                <a:latin typeface="+mj-lt"/>
              </a:rPr>
              <a:t>”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D37B83-99CB-B0CD-E7E5-EF659EB20FBE}"/>
              </a:ext>
            </a:extLst>
          </p:cNvPr>
          <p:cNvSpPr txBox="1">
            <a:spLocks/>
          </p:cNvSpPr>
          <p:nvPr/>
        </p:nvSpPr>
        <p:spPr>
          <a:xfrm>
            <a:off x="996980" y="3262466"/>
            <a:ext cx="3602094" cy="3726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3"/>
                </a:solidFill>
              </a:rPr>
              <a:t>The</a:t>
            </a:r>
            <a:r>
              <a:rPr lang="es-ES" sz="1600" dirty="0">
                <a:solidFill>
                  <a:schemeClr val="accent3"/>
                </a:solidFill>
              </a:rPr>
              <a:t> </a:t>
            </a:r>
            <a:r>
              <a:rPr lang="es-ES" sz="1600" dirty="0" err="1">
                <a:solidFill>
                  <a:schemeClr val="accent3"/>
                </a:solidFill>
              </a:rPr>
              <a:t>crazy</a:t>
            </a:r>
            <a:r>
              <a:rPr lang="es-ES" sz="1600" dirty="0">
                <a:solidFill>
                  <a:schemeClr val="accent3"/>
                </a:solidFill>
              </a:rPr>
              <a:t> </a:t>
            </a:r>
            <a:r>
              <a:rPr lang="es-ES" sz="1600" dirty="0" err="1">
                <a:solidFill>
                  <a:schemeClr val="accent3"/>
                </a:solidFill>
              </a:rPr>
              <a:t>one</a:t>
            </a:r>
            <a:endParaRPr lang="es-ES" sz="1600" dirty="0">
              <a:solidFill>
                <a:schemeClr val="accent3"/>
              </a:solidFill>
            </a:endParaRP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3299CD8-4DCB-5CA3-818B-678195DE7085}"/>
              </a:ext>
            </a:extLst>
          </p:cNvPr>
          <p:cNvSpPr/>
          <p:nvPr/>
        </p:nvSpPr>
        <p:spPr>
          <a:xfrm>
            <a:off x="6541251" y="2104903"/>
            <a:ext cx="4840632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3D5AA6DA-4C41-1B06-BF94-FDCAF4A26232}"/>
              </a:ext>
            </a:extLst>
          </p:cNvPr>
          <p:cNvSpPr/>
          <p:nvPr/>
        </p:nvSpPr>
        <p:spPr>
          <a:xfrm>
            <a:off x="6325835" y="1892683"/>
            <a:ext cx="4840632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A8436C79-7950-C8B4-9D83-BD2355178B66}"/>
              </a:ext>
            </a:extLst>
          </p:cNvPr>
          <p:cNvSpPr txBox="1">
            <a:spLocks/>
          </p:cNvSpPr>
          <p:nvPr/>
        </p:nvSpPr>
        <p:spPr>
          <a:xfrm>
            <a:off x="6610701" y="2230532"/>
            <a:ext cx="4555766" cy="108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+mj-lt"/>
              </a:rPr>
              <a:t>“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crazy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enough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think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can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change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world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,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do.</a:t>
            </a:r>
            <a:r>
              <a:rPr lang="es-ES" sz="2000" dirty="0">
                <a:latin typeface="+mj-lt"/>
              </a:rPr>
              <a:t>”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54BFF760-C797-4B7D-0CB1-AFFF4C3992F4}"/>
              </a:ext>
            </a:extLst>
          </p:cNvPr>
          <p:cNvSpPr txBox="1">
            <a:spLocks/>
          </p:cNvSpPr>
          <p:nvPr/>
        </p:nvSpPr>
        <p:spPr>
          <a:xfrm>
            <a:off x="6610701" y="3240389"/>
            <a:ext cx="3602094" cy="3726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2"/>
                </a:solidFill>
              </a:rPr>
              <a:t>The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crazy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one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292DD7C2-770D-A8B2-3C68-74F3F3E9295B}"/>
              </a:ext>
            </a:extLst>
          </p:cNvPr>
          <p:cNvSpPr/>
          <p:nvPr/>
        </p:nvSpPr>
        <p:spPr>
          <a:xfrm>
            <a:off x="927530" y="4419840"/>
            <a:ext cx="4840632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BE1C3AB4-A4D4-73F0-BED9-595C7F68C10A}"/>
              </a:ext>
            </a:extLst>
          </p:cNvPr>
          <p:cNvSpPr/>
          <p:nvPr/>
        </p:nvSpPr>
        <p:spPr>
          <a:xfrm>
            <a:off x="712114" y="4230583"/>
            <a:ext cx="4840632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14A12502-C640-C846-8511-10D61F050E91}"/>
              </a:ext>
            </a:extLst>
          </p:cNvPr>
          <p:cNvSpPr txBox="1">
            <a:spLocks/>
          </p:cNvSpPr>
          <p:nvPr/>
        </p:nvSpPr>
        <p:spPr>
          <a:xfrm>
            <a:off x="996980" y="4545469"/>
            <a:ext cx="4555766" cy="108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+mj-lt"/>
              </a:rPr>
              <a:t>“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crazy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enough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think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can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change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world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,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do.</a:t>
            </a:r>
            <a:r>
              <a:rPr lang="es-ES" sz="2000" dirty="0">
                <a:latin typeface="+mj-lt"/>
              </a:rPr>
              <a:t>”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82BE0F60-D309-45D7-A241-A82D62DB18C0}"/>
              </a:ext>
            </a:extLst>
          </p:cNvPr>
          <p:cNvSpPr txBox="1">
            <a:spLocks/>
          </p:cNvSpPr>
          <p:nvPr/>
        </p:nvSpPr>
        <p:spPr>
          <a:xfrm>
            <a:off x="996980" y="5577403"/>
            <a:ext cx="3602094" cy="3726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crazy</a:t>
            </a: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one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ECAF192C-81FC-9375-48DE-9ECC727B45E5}"/>
              </a:ext>
            </a:extLst>
          </p:cNvPr>
          <p:cNvSpPr/>
          <p:nvPr/>
        </p:nvSpPr>
        <p:spPr>
          <a:xfrm>
            <a:off x="6541251" y="4442990"/>
            <a:ext cx="4840632" cy="178250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84756D9-56E2-F0AE-72E7-FEA059EE0A44}"/>
              </a:ext>
            </a:extLst>
          </p:cNvPr>
          <p:cNvSpPr/>
          <p:nvPr/>
        </p:nvSpPr>
        <p:spPr>
          <a:xfrm>
            <a:off x="6325835" y="4230770"/>
            <a:ext cx="4840632" cy="17825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C2532CF5-FE4C-CC83-8EAB-FBD619DF03DB}"/>
              </a:ext>
            </a:extLst>
          </p:cNvPr>
          <p:cNvSpPr txBox="1">
            <a:spLocks/>
          </p:cNvSpPr>
          <p:nvPr/>
        </p:nvSpPr>
        <p:spPr>
          <a:xfrm>
            <a:off x="6610701" y="4568619"/>
            <a:ext cx="4555766" cy="108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+mj-lt"/>
              </a:rPr>
              <a:t>“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crazy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enough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think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they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can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change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world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, are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the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ones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>
                <a:latin typeface="+mj-lt"/>
                <a:ea typeface="Helvetica Neue"/>
                <a:cs typeface="Helvetica Neue"/>
                <a:sym typeface="Helvetica Neue"/>
              </a:rPr>
              <a:t>who</a:t>
            </a:r>
            <a:r>
              <a:rPr lang="es-ES" sz="2000" dirty="0">
                <a:latin typeface="+mj-lt"/>
                <a:ea typeface="Helvetica Neue"/>
                <a:cs typeface="Helvetica Neue"/>
                <a:sym typeface="Helvetica Neue"/>
              </a:rPr>
              <a:t> do.</a:t>
            </a:r>
            <a:r>
              <a:rPr lang="es-ES" sz="2000" dirty="0">
                <a:latin typeface="+mj-lt"/>
              </a:rPr>
              <a:t>”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C03C5AD5-B017-6CE9-1E3D-7E5A7ED43B78}"/>
              </a:ext>
            </a:extLst>
          </p:cNvPr>
          <p:cNvSpPr txBox="1">
            <a:spLocks/>
          </p:cNvSpPr>
          <p:nvPr/>
        </p:nvSpPr>
        <p:spPr>
          <a:xfrm>
            <a:off x="6610701" y="5578476"/>
            <a:ext cx="3602094" cy="3726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accent1"/>
                </a:solidFill>
              </a:rPr>
              <a:t>The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crazy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one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1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FF6AECF-A4A9-81DC-283F-06874162304D}"/>
              </a:ext>
            </a:extLst>
          </p:cNvPr>
          <p:cNvSpPr/>
          <p:nvPr/>
        </p:nvSpPr>
        <p:spPr>
          <a:xfrm>
            <a:off x="6569460" y="1656787"/>
            <a:ext cx="5216302" cy="4507771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690DA262-2203-A850-1C7E-D678D2AA4F3C}"/>
              </a:ext>
            </a:extLst>
          </p:cNvPr>
          <p:cNvSpPr/>
          <p:nvPr/>
        </p:nvSpPr>
        <p:spPr>
          <a:xfrm>
            <a:off x="6381509" y="1475085"/>
            <a:ext cx="5216302" cy="4507771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858A3F06-E434-D4A1-7BA4-BC22E883A957}"/>
              </a:ext>
            </a:extLst>
          </p:cNvPr>
          <p:cNvSpPr/>
          <p:nvPr/>
        </p:nvSpPr>
        <p:spPr>
          <a:xfrm>
            <a:off x="770543" y="1656787"/>
            <a:ext cx="5216302" cy="4507771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5A60CB2-D9DD-6914-A72C-B738FDCE049E}"/>
              </a:ext>
            </a:extLst>
          </p:cNvPr>
          <p:cNvSpPr/>
          <p:nvPr/>
        </p:nvSpPr>
        <p:spPr>
          <a:xfrm>
            <a:off x="582592" y="1475085"/>
            <a:ext cx="5216302" cy="4507771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E7A6A77-7310-FD49-9452-F5398A4638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4020" y="4348877"/>
            <a:ext cx="3704934" cy="365125"/>
          </a:xfrm>
        </p:spPr>
        <p:txBody>
          <a:bodyPr>
            <a:normAutofit/>
          </a:bodyPr>
          <a:lstStyle/>
          <a:p>
            <a:pPr algn="ctr"/>
            <a:r>
              <a:rPr lang="es-ES" sz="1200" b="1" spc="3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TOTAL USERS</a:t>
            </a:r>
          </a:p>
          <a:p>
            <a:pPr algn="ctr"/>
            <a:endParaRPr lang="en-GB" sz="1200" b="1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489F4BA-74C2-D649-8F13-7DDB5E9B6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333" y="2609739"/>
            <a:ext cx="5049118" cy="1467551"/>
          </a:xfrm>
          <a:noFill/>
        </p:spPr>
        <p:txBody>
          <a:bodyPr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" sz="9600" b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670.000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A9EDB0A-FC82-7948-A8EC-5E9A23FFA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6641" y="4348877"/>
            <a:ext cx="3704934" cy="365125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spc="300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QUISQUE ET DOLOR VITAE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Market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validation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 Placeholder 36">
            <a:extLst>
              <a:ext uri="{FF2B5EF4-FFF2-40B4-BE49-F238E27FC236}">
                <a16:creationId xmlns:a16="http://schemas.microsoft.com/office/drawing/2014/main" id="{9D27E7FF-4A54-4F04-3BF1-BB83BF680DD2}"/>
              </a:ext>
            </a:extLst>
          </p:cNvPr>
          <p:cNvSpPr txBox="1">
            <a:spLocks/>
          </p:cNvSpPr>
          <p:nvPr/>
        </p:nvSpPr>
        <p:spPr>
          <a:xfrm>
            <a:off x="7206641" y="4635144"/>
            <a:ext cx="3704934" cy="3651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(ex </a:t>
            </a:r>
            <a:r>
              <a:rPr lang="es-ES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tempus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s-ES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bibendum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)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373F7722-A4F9-5EAF-8599-765034BBF046}"/>
              </a:ext>
            </a:extLst>
          </p:cNvPr>
          <p:cNvSpPr txBox="1">
            <a:spLocks/>
          </p:cNvSpPr>
          <p:nvPr/>
        </p:nvSpPr>
        <p:spPr>
          <a:xfrm>
            <a:off x="6534549" y="2609739"/>
            <a:ext cx="5049118" cy="146755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s" sz="96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17.000</a:t>
            </a:r>
          </a:p>
        </p:txBody>
      </p:sp>
    </p:spTree>
    <p:extLst>
      <p:ext uri="{BB962C8B-B14F-4D97-AF65-F5344CB8AC3E}">
        <p14:creationId xmlns:p14="http://schemas.microsoft.com/office/powerpoint/2010/main" val="209656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91ECAE3-515B-C546-B3E3-506E32B7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solidFill>
                  <a:schemeClr val="accent1"/>
                </a:solidFill>
              </a:rPr>
              <a:t>Market</a:t>
            </a:r>
            <a:r>
              <a:rPr lang="es-ES" sz="3600" dirty="0">
                <a:solidFill>
                  <a:schemeClr val="accent1"/>
                </a:solidFill>
              </a:rPr>
              <a:t> </a:t>
            </a:r>
            <a:r>
              <a:rPr lang="es-ES" sz="3600" dirty="0" err="1">
                <a:solidFill>
                  <a:schemeClr val="accent1"/>
                </a:solidFill>
              </a:rPr>
              <a:t>size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406E551-03F8-9140-832E-DC2B8A5C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Subheading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optional</a:t>
            </a:r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31328BD-9CC1-C3B8-C190-D66E060F0334}"/>
              </a:ext>
            </a:extLst>
          </p:cNvPr>
          <p:cNvSpPr/>
          <p:nvPr/>
        </p:nvSpPr>
        <p:spPr>
          <a:xfrm>
            <a:off x="901839" y="2074266"/>
            <a:ext cx="3091146" cy="309114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489F4BA-74C2-D649-8F13-7DDB5E9B6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050" y="2695224"/>
            <a:ext cx="2232723" cy="1467551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s" sz="4000" dirty="0">
                <a:solidFill>
                  <a:schemeClr val="accent3"/>
                </a:solidFill>
                <a:latin typeface="+mj-lt"/>
                <a:ea typeface="Helvetica Neue"/>
                <a:cs typeface="Helvetica Neue"/>
                <a:sym typeface="Helvetica Neue"/>
              </a:rPr>
              <a:t>$2+ Billion</a:t>
            </a:r>
            <a:r>
              <a:rPr lang="es-ES" sz="4000" dirty="0">
                <a:solidFill>
                  <a:schemeClr val="accent3"/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  <a:endParaRPr lang="es-ES" sz="4000" b="1" dirty="0">
              <a:solidFill>
                <a:schemeClr val="accent3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lang="es" sz="4000" b="1" dirty="0">
              <a:solidFill>
                <a:schemeClr val="accent3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DBB24CB5-8969-3D80-7688-A177150B4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4297" y="4016021"/>
            <a:ext cx="2146228" cy="587225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Lorem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ipsum</a:t>
            </a:r>
            <a:r>
              <a:rPr lang="es-ES" dirty="0">
                <a:solidFill>
                  <a:schemeClr val="tx1"/>
                </a:solidFill>
              </a:rPr>
              <a:t> dolor </a:t>
            </a:r>
            <a:r>
              <a:rPr lang="es-ES" dirty="0" err="1">
                <a:solidFill>
                  <a:schemeClr val="tx1"/>
                </a:solidFill>
              </a:rPr>
              <a:t>sit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consectetur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2C997E9-90DE-BEDC-F09B-7BD03691855C}"/>
              </a:ext>
            </a:extLst>
          </p:cNvPr>
          <p:cNvSpPr/>
          <p:nvPr/>
        </p:nvSpPr>
        <p:spPr>
          <a:xfrm>
            <a:off x="4536289" y="2074266"/>
            <a:ext cx="3091146" cy="309114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80AEAB40-4D80-5AAB-723A-45B228E4E929}"/>
              </a:ext>
            </a:extLst>
          </p:cNvPr>
          <p:cNvSpPr txBox="1">
            <a:spLocks/>
          </p:cNvSpPr>
          <p:nvPr/>
        </p:nvSpPr>
        <p:spPr>
          <a:xfrm>
            <a:off x="4965500" y="2695224"/>
            <a:ext cx="2232723" cy="146755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$560+ Million</a:t>
            </a:r>
            <a:r>
              <a:rPr lang="es-E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endParaRPr lang="es" sz="40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79B4E79A-C9BB-8650-061F-ABD79CD22EF4}"/>
              </a:ext>
            </a:extLst>
          </p:cNvPr>
          <p:cNvSpPr txBox="1">
            <a:spLocks/>
          </p:cNvSpPr>
          <p:nvPr/>
        </p:nvSpPr>
        <p:spPr>
          <a:xfrm>
            <a:off x="5008747" y="4016021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>
                <a:solidFill>
                  <a:schemeClr val="tx1"/>
                </a:solidFill>
              </a:rPr>
              <a:t>Lorem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ipsum</a:t>
            </a:r>
            <a:r>
              <a:rPr lang="es-ES" dirty="0">
                <a:solidFill>
                  <a:schemeClr val="tx1"/>
                </a:solidFill>
              </a:rPr>
              <a:t> dolor </a:t>
            </a:r>
            <a:r>
              <a:rPr lang="es-ES" dirty="0" err="1">
                <a:solidFill>
                  <a:schemeClr val="tx1"/>
                </a:solidFill>
              </a:rPr>
              <a:t>sit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consectetur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3E77515-7B26-CC95-BA91-9193219A170B}"/>
              </a:ext>
            </a:extLst>
          </p:cNvPr>
          <p:cNvSpPr/>
          <p:nvPr/>
        </p:nvSpPr>
        <p:spPr>
          <a:xfrm>
            <a:off x="8170739" y="2074266"/>
            <a:ext cx="3091146" cy="309114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791BFE4F-FC51-54DE-9C8A-A0680010EB1C}"/>
              </a:ext>
            </a:extLst>
          </p:cNvPr>
          <p:cNvSpPr txBox="1">
            <a:spLocks/>
          </p:cNvSpPr>
          <p:nvPr/>
        </p:nvSpPr>
        <p:spPr>
          <a:xfrm>
            <a:off x="8599950" y="2695224"/>
            <a:ext cx="2232723" cy="1467551"/>
          </a:xfrm>
          <a:prstGeom prst="rect">
            <a:avLst/>
          </a:prstGeom>
          <a:noFill/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s" sz="4000" dirty="0">
                <a:solidFill>
                  <a:schemeClr val="accent1"/>
                </a:solidFill>
                <a:latin typeface="+mj-lt"/>
                <a:ea typeface="Helvetica Neue"/>
                <a:cs typeface="Helvetica Neue"/>
                <a:sym typeface="Helvetica Neue"/>
              </a:rPr>
              <a:t>$84 Million</a:t>
            </a:r>
            <a:r>
              <a:rPr lang="es-ES" sz="4000" dirty="0">
                <a:solidFill>
                  <a:schemeClr val="accent1"/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endParaRPr lang="es" sz="4000" dirty="0">
              <a:solidFill>
                <a:schemeClr val="accent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C1868F17-8CFE-9E3A-ECB3-13EEF1A70339}"/>
              </a:ext>
            </a:extLst>
          </p:cNvPr>
          <p:cNvSpPr txBox="1">
            <a:spLocks/>
          </p:cNvSpPr>
          <p:nvPr/>
        </p:nvSpPr>
        <p:spPr>
          <a:xfrm>
            <a:off x="8643197" y="4016021"/>
            <a:ext cx="2146228" cy="5872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tx1"/>
                </a:solidFill>
              </a:rPr>
              <a:t>Lorem ipsum dolor sit amet, consectetur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8966"/>
      </p:ext>
    </p:extLst>
  </p:cSld>
  <p:clrMapOvr>
    <a:masterClrMapping/>
  </p:clrMapOvr>
</p:sld>
</file>

<file path=ppt/theme/theme1.xml><?xml version="1.0" encoding="utf-8"?>
<a:theme xmlns:a="http://schemas.openxmlformats.org/drawingml/2006/main" name="Indice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8 PPT Basico_TLF" id="{E92C51FF-2DFD-8040-B5F8-544A3689EC8B}" vid="{3E5BA4E9-CA0D-AD4D-8BAF-115AFBBCEC03}"/>
    </a:ext>
  </a:extLst>
</a:theme>
</file>

<file path=ppt/theme/theme2.xml><?xml version="1.0" encoding="utf-8"?>
<a:theme xmlns:a="http://schemas.openxmlformats.org/drawingml/2006/main" name="Separadore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8 PPT Basico_TLF" id="{E92C51FF-2DFD-8040-B5F8-544A3689EC8B}" vid="{C2C7569C-30EE-2B42-B099-F2F333E59D90}"/>
    </a:ext>
  </a:extLst>
</a:theme>
</file>

<file path=ppt/theme/theme3.xml><?xml version="1.0" encoding="utf-8"?>
<a:theme xmlns:a="http://schemas.openxmlformats.org/drawingml/2006/main" name="Contenido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8 PPT Basico_TLF" id="{E92C51FF-2DFD-8040-B5F8-544A3689EC8B}" vid="{4CA0C8EC-BF0F-C647-B027-D1993CC6FEA5}"/>
    </a:ext>
  </a:extLst>
</a:theme>
</file>

<file path=ppt/theme/theme4.xml><?xml version="1.0" encoding="utf-8"?>
<a:theme xmlns:a="http://schemas.openxmlformats.org/drawingml/2006/main" name="Cierre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8 PPT Basico_TLF" id="{E92C51FF-2DFD-8040-B5F8-544A3689EC8B}" vid="{026396AC-F25C-D045-8E2F-1A3017C95FEA}"/>
    </a:ext>
  </a:extLst>
</a:theme>
</file>

<file path=ppt/theme/theme5.xml><?xml version="1.0" encoding="utf-8"?>
<a:theme xmlns:a="http://schemas.openxmlformats.org/drawingml/2006/main" name="Normativa_de_Seguridad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8 PPT Basico_TLF" id="{E92C51FF-2DFD-8040-B5F8-544A3689EC8B}" vid="{AD8534B9-8BA1-384A-8D23-1440DDB1B2FE}"/>
    </a:ext>
  </a:extLst>
</a:theme>
</file>

<file path=ppt/theme/theme6.xml><?xml version="1.0" encoding="utf-8"?>
<a:theme xmlns:a="http://schemas.openxmlformats.org/drawingml/2006/main" name="1_Portada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erre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op:Properties xmlns:op="http://schemas.openxmlformats.org/officeDocument/2006/custom-properties"/>
</file>